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56" r:id="rId2"/>
    <p:sldId id="282" r:id="rId3"/>
    <p:sldId id="1191" r:id="rId4"/>
    <p:sldId id="1207" r:id="rId5"/>
    <p:sldId id="1203" r:id="rId6"/>
    <p:sldId id="1204" r:id="rId7"/>
    <p:sldId id="1206" r:id="rId8"/>
    <p:sldId id="602" r:id="rId9"/>
    <p:sldId id="273" r:id="rId10"/>
    <p:sldId id="274" r:id="rId11"/>
    <p:sldId id="275"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191"/>
            <p14:sldId id="1207"/>
            <p14:sldId id="1203"/>
            <p14:sldId id="1204"/>
            <p14:sldId id="1206"/>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588B9-877E-4296-9EC2-1D76C2BF5F72}" v="1257" dt="2025-01-29T22:31:42.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9" autoAdjust="0"/>
    <p:restoredTop sz="96447" autoAdjust="0"/>
  </p:normalViewPr>
  <p:slideViewPr>
    <p:cSldViewPr snapToGrid="0">
      <p:cViewPr varScale="1">
        <p:scale>
          <a:sx n="102" d="100"/>
          <a:sy n="102" d="100"/>
        </p:scale>
        <p:origin x="1878" y="3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EE3588B9-877E-4296-9EC2-1D76C2BF5F72}"/>
    <pc:docChg chg="undo redo custSel addSld delSld modSld modMainMaster modSection">
      <pc:chgData name="Douglas Harder" userId="2b8d8b750cb213a7" providerId="LiveId" clId="{EE3588B9-877E-4296-9EC2-1D76C2BF5F72}" dt="2025-01-30T20:18:02.143" v="2068" actId="20577"/>
      <pc:docMkLst>
        <pc:docMk/>
      </pc:docMkLst>
      <pc:sldChg chg="delSp modTransition modAnim">
        <pc:chgData name="Douglas Harder" userId="2b8d8b750cb213a7" providerId="LiveId" clId="{EE3588B9-877E-4296-9EC2-1D76C2BF5F72}" dt="2025-01-28T13:14:02.864" v="1"/>
        <pc:sldMkLst>
          <pc:docMk/>
          <pc:sldMk cId="656847970" sldId="256"/>
        </pc:sldMkLst>
      </pc:sldChg>
      <pc:sldChg chg="delSp modTransition modAnim">
        <pc:chgData name="Douglas Harder" userId="2b8d8b750cb213a7" providerId="LiveId" clId="{EE3588B9-877E-4296-9EC2-1D76C2BF5F72}" dt="2025-01-28T13:14:02.864" v="1"/>
        <pc:sldMkLst>
          <pc:docMk/>
          <pc:sldMk cId="1740462976" sldId="273"/>
        </pc:sldMkLst>
      </pc:sldChg>
      <pc:sldChg chg="delSp modTransition modAnim">
        <pc:chgData name="Douglas Harder" userId="2b8d8b750cb213a7" providerId="LiveId" clId="{EE3588B9-877E-4296-9EC2-1D76C2BF5F72}" dt="2025-01-28T13:14:02.864" v="1"/>
        <pc:sldMkLst>
          <pc:docMk/>
          <pc:sldMk cId="886795597" sldId="274"/>
        </pc:sldMkLst>
      </pc:sldChg>
      <pc:sldChg chg="delSp modTransition modAnim">
        <pc:chgData name="Douglas Harder" userId="2b8d8b750cb213a7" providerId="LiveId" clId="{EE3588B9-877E-4296-9EC2-1D76C2BF5F72}" dt="2025-01-28T13:14:02.864" v="1"/>
        <pc:sldMkLst>
          <pc:docMk/>
          <pc:sldMk cId="1131585356" sldId="275"/>
        </pc:sldMkLst>
      </pc:sldChg>
      <pc:sldChg chg="delSp modTransition modAnim">
        <pc:chgData name="Douglas Harder" userId="2b8d8b750cb213a7" providerId="LiveId" clId="{EE3588B9-877E-4296-9EC2-1D76C2BF5F72}" dt="2025-01-28T13:14:02.864" v="1"/>
        <pc:sldMkLst>
          <pc:docMk/>
          <pc:sldMk cId="4272497073" sldId="276"/>
        </pc:sldMkLst>
      </pc:sldChg>
      <pc:sldChg chg="delSp modTransition modAnim">
        <pc:chgData name="Douglas Harder" userId="2b8d8b750cb213a7" providerId="LiveId" clId="{EE3588B9-877E-4296-9EC2-1D76C2BF5F72}" dt="2025-01-28T13:14:02.864" v="1"/>
        <pc:sldMkLst>
          <pc:docMk/>
          <pc:sldMk cId="2835283541" sldId="282"/>
        </pc:sldMkLst>
      </pc:sldChg>
      <pc:sldChg chg="delSp modTransition modAnim">
        <pc:chgData name="Douglas Harder" userId="2b8d8b750cb213a7" providerId="LiveId" clId="{EE3588B9-877E-4296-9EC2-1D76C2BF5F72}" dt="2025-01-28T13:14:02.864" v="1"/>
        <pc:sldMkLst>
          <pc:docMk/>
          <pc:sldMk cId="2475975949" sldId="602"/>
        </pc:sldMkLst>
      </pc:sldChg>
      <pc:sldChg chg="addSp delSp modSp mod modTransition delAnim modAnim">
        <pc:chgData name="Douglas Harder" userId="2b8d8b750cb213a7" providerId="LiveId" clId="{EE3588B9-877E-4296-9EC2-1D76C2BF5F72}" dt="2025-01-29T20:26:05.194" v="1591" actId="1076"/>
        <pc:sldMkLst>
          <pc:docMk/>
          <pc:sldMk cId="1500280048" sldId="1191"/>
        </pc:sldMkLst>
        <pc:spChg chg="mod">
          <ac:chgData name="Douglas Harder" userId="2b8d8b750cb213a7" providerId="LiveId" clId="{EE3588B9-877E-4296-9EC2-1D76C2BF5F72}" dt="2025-01-29T20:19:42.179" v="996" actId="2711"/>
          <ac:spMkLst>
            <pc:docMk/>
            <pc:sldMk cId="1500280048" sldId="1191"/>
            <ac:spMk id="3" creationId="{00000000-0000-0000-0000-000000000000}"/>
          </ac:spMkLst>
        </pc:spChg>
        <pc:spChg chg="del">
          <ac:chgData name="Douglas Harder" userId="2b8d8b750cb213a7" providerId="LiveId" clId="{EE3588B9-877E-4296-9EC2-1D76C2BF5F72}" dt="2025-01-29T16:50:48.457" v="111" actId="478"/>
          <ac:spMkLst>
            <pc:docMk/>
            <pc:sldMk cId="1500280048" sldId="1191"/>
            <ac:spMk id="6" creationId="{00000000-0000-0000-0000-000000000000}"/>
          </ac:spMkLst>
        </pc:spChg>
        <pc:spChg chg="add mod">
          <ac:chgData name="Douglas Harder" userId="2b8d8b750cb213a7" providerId="LiveId" clId="{EE3588B9-877E-4296-9EC2-1D76C2BF5F72}" dt="2025-01-29T20:06:29.155" v="418"/>
          <ac:spMkLst>
            <pc:docMk/>
            <pc:sldMk cId="1500280048" sldId="1191"/>
            <ac:spMk id="8" creationId="{E8065D95-2BEC-C754-6BD8-E18388CF9C8D}"/>
          </ac:spMkLst>
        </pc:spChg>
        <pc:spChg chg="add mod">
          <ac:chgData name="Douglas Harder" userId="2b8d8b750cb213a7" providerId="LiveId" clId="{EE3588B9-877E-4296-9EC2-1D76C2BF5F72}" dt="2025-01-29T20:06:29.155" v="418"/>
          <ac:spMkLst>
            <pc:docMk/>
            <pc:sldMk cId="1500280048" sldId="1191"/>
            <ac:spMk id="11" creationId="{D25CF358-0BA2-F3FB-2B6B-C0931C9FD85D}"/>
          </ac:spMkLst>
        </pc:spChg>
        <pc:spChg chg="del">
          <ac:chgData name="Douglas Harder" userId="2b8d8b750cb213a7" providerId="LiveId" clId="{EE3588B9-877E-4296-9EC2-1D76C2BF5F72}" dt="2025-01-29T20:06:36.284" v="419" actId="478"/>
          <ac:spMkLst>
            <pc:docMk/>
            <pc:sldMk cId="1500280048" sldId="1191"/>
            <ac:spMk id="18" creationId="{A963470C-1CC2-46B5-977C-3CD51F967271}"/>
          </ac:spMkLst>
        </pc:spChg>
        <pc:spChg chg="del">
          <ac:chgData name="Douglas Harder" userId="2b8d8b750cb213a7" providerId="LiveId" clId="{EE3588B9-877E-4296-9EC2-1D76C2BF5F72}" dt="2025-01-29T20:06:36.284" v="419" actId="478"/>
          <ac:spMkLst>
            <pc:docMk/>
            <pc:sldMk cId="1500280048" sldId="1191"/>
            <ac:spMk id="23" creationId="{92F7E245-F75A-4AF0-9D58-BD1A5F23953D}"/>
          </ac:spMkLst>
        </pc:spChg>
        <pc:spChg chg="del">
          <ac:chgData name="Douglas Harder" userId="2b8d8b750cb213a7" providerId="LiveId" clId="{EE3588B9-877E-4296-9EC2-1D76C2BF5F72}" dt="2025-01-29T20:06:36.284" v="419" actId="478"/>
          <ac:spMkLst>
            <pc:docMk/>
            <pc:sldMk cId="1500280048" sldId="1191"/>
            <ac:spMk id="26" creationId="{FCF850EE-ED79-4254-A3F5-D0B45FE36946}"/>
          </ac:spMkLst>
        </pc:spChg>
        <pc:spChg chg="del">
          <ac:chgData name="Douglas Harder" userId="2b8d8b750cb213a7" providerId="LiveId" clId="{EE3588B9-877E-4296-9EC2-1D76C2BF5F72}" dt="2025-01-29T20:06:36.284" v="419" actId="478"/>
          <ac:spMkLst>
            <pc:docMk/>
            <pc:sldMk cId="1500280048" sldId="1191"/>
            <ac:spMk id="27" creationId="{DAF2A3FD-A636-4372-B42C-A559E18222C5}"/>
          </ac:spMkLst>
        </pc:spChg>
        <pc:spChg chg="del">
          <ac:chgData name="Douglas Harder" userId="2b8d8b750cb213a7" providerId="LiveId" clId="{EE3588B9-877E-4296-9EC2-1D76C2BF5F72}" dt="2025-01-29T20:06:36.284" v="419" actId="478"/>
          <ac:spMkLst>
            <pc:docMk/>
            <pc:sldMk cId="1500280048" sldId="1191"/>
            <ac:spMk id="28" creationId="{40A37E7E-403B-4970-8911-E75EF1F03F13}"/>
          </ac:spMkLst>
        </pc:spChg>
        <pc:spChg chg="del">
          <ac:chgData name="Douglas Harder" userId="2b8d8b750cb213a7" providerId="LiveId" clId="{EE3588B9-877E-4296-9EC2-1D76C2BF5F72}" dt="2025-01-29T20:06:36.284" v="419" actId="478"/>
          <ac:spMkLst>
            <pc:docMk/>
            <pc:sldMk cId="1500280048" sldId="1191"/>
            <ac:spMk id="29" creationId="{2DEE85A0-39D9-48DB-817E-B63907152C5B}"/>
          </ac:spMkLst>
        </pc:spChg>
        <pc:spChg chg="del">
          <ac:chgData name="Douglas Harder" userId="2b8d8b750cb213a7" providerId="LiveId" clId="{EE3588B9-877E-4296-9EC2-1D76C2BF5F72}" dt="2025-01-29T20:06:36.284" v="419" actId="478"/>
          <ac:spMkLst>
            <pc:docMk/>
            <pc:sldMk cId="1500280048" sldId="1191"/>
            <ac:spMk id="31" creationId="{88112067-E01C-4893-8DFE-C3A51EA86865}"/>
          </ac:spMkLst>
        </pc:spChg>
        <pc:spChg chg="del">
          <ac:chgData name="Douglas Harder" userId="2b8d8b750cb213a7" providerId="LiveId" clId="{EE3588B9-877E-4296-9EC2-1D76C2BF5F72}" dt="2025-01-29T20:06:36.284" v="419" actId="478"/>
          <ac:spMkLst>
            <pc:docMk/>
            <pc:sldMk cId="1500280048" sldId="1191"/>
            <ac:spMk id="32" creationId="{CA18FBB7-C261-490F-8AF0-3F3B4DA4CA95}"/>
          </ac:spMkLst>
        </pc:spChg>
        <pc:spChg chg="del">
          <ac:chgData name="Douglas Harder" userId="2b8d8b750cb213a7" providerId="LiveId" clId="{EE3588B9-877E-4296-9EC2-1D76C2BF5F72}" dt="2025-01-29T20:06:36.284" v="419" actId="478"/>
          <ac:spMkLst>
            <pc:docMk/>
            <pc:sldMk cId="1500280048" sldId="1191"/>
            <ac:spMk id="33" creationId="{453B768F-EA5A-4DAA-90DF-1117A81C36DF}"/>
          </ac:spMkLst>
        </pc:spChg>
        <pc:spChg chg="del">
          <ac:chgData name="Douglas Harder" userId="2b8d8b750cb213a7" providerId="LiveId" clId="{EE3588B9-877E-4296-9EC2-1D76C2BF5F72}" dt="2025-01-29T20:06:36.284" v="419" actId="478"/>
          <ac:spMkLst>
            <pc:docMk/>
            <pc:sldMk cId="1500280048" sldId="1191"/>
            <ac:spMk id="34" creationId="{9124270F-6CBE-4324-9778-F7D1E328ADBC}"/>
          </ac:spMkLst>
        </pc:spChg>
        <pc:spChg chg="add mod">
          <ac:chgData name="Douglas Harder" userId="2b8d8b750cb213a7" providerId="LiveId" clId="{EE3588B9-877E-4296-9EC2-1D76C2BF5F72}" dt="2025-01-29T20:06:29.155" v="418"/>
          <ac:spMkLst>
            <pc:docMk/>
            <pc:sldMk cId="1500280048" sldId="1191"/>
            <ac:spMk id="40" creationId="{FD169DCD-61E2-D2F2-7790-B4091AF73641}"/>
          </ac:spMkLst>
        </pc:spChg>
        <pc:spChg chg="add mod">
          <ac:chgData name="Douglas Harder" userId="2b8d8b750cb213a7" providerId="LiveId" clId="{EE3588B9-877E-4296-9EC2-1D76C2BF5F72}" dt="2025-01-29T20:06:29.155" v="418"/>
          <ac:spMkLst>
            <pc:docMk/>
            <pc:sldMk cId="1500280048" sldId="1191"/>
            <ac:spMk id="42" creationId="{96C84C40-B18B-5F11-2984-DE56B1B0EDB8}"/>
          </ac:spMkLst>
        </pc:spChg>
        <pc:spChg chg="add mod">
          <ac:chgData name="Douglas Harder" userId="2b8d8b750cb213a7" providerId="LiveId" clId="{EE3588B9-877E-4296-9EC2-1D76C2BF5F72}" dt="2025-01-29T20:06:29.155" v="418"/>
          <ac:spMkLst>
            <pc:docMk/>
            <pc:sldMk cId="1500280048" sldId="1191"/>
            <ac:spMk id="44" creationId="{3D3722D9-05FE-D347-47B7-C20D401FC477}"/>
          </ac:spMkLst>
        </pc:spChg>
        <pc:spChg chg="add mod">
          <ac:chgData name="Douglas Harder" userId="2b8d8b750cb213a7" providerId="LiveId" clId="{EE3588B9-877E-4296-9EC2-1D76C2BF5F72}" dt="2025-01-29T20:06:29.155" v="418"/>
          <ac:spMkLst>
            <pc:docMk/>
            <pc:sldMk cId="1500280048" sldId="1191"/>
            <ac:spMk id="51" creationId="{EAFD937C-090F-E115-87C9-03E0A35CC936}"/>
          </ac:spMkLst>
        </pc:spChg>
        <pc:spChg chg="add mod">
          <ac:chgData name="Douglas Harder" userId="2b8d8b750cb213a7" providerId="LiveId" clId="{EE3588B9-877E-4296-9EC2-1D76C2BF5F72}" dt="2025-01-29T20:06:29.155" v="418"/>
          <ac:spMkLst>
            <pc:docMk/>
            <pc:sldMk cId="1500280048" sldId="1191"/>
            <ac:spMk id="54" creationId="{B9CCD0B9-D91B-712E-9CCE-8255323916F4}"/>
          </ac:spMkLst>
        </pc:spChg>
        <pc:spChg chg="add mod">
          <ac:chgData name="Douglas Harder" userId="2b8d8b750cb213a7" providerId="LiveId" clId="{EE3588B9-877E-4296-9EC2-1D76C2BF5F72}" dt="2025-01-29T20:06:29.155" v="418"/>
          <ac:spMkLst>
            <pc:docMk/>
            <pc:sldMk cId="1500280048" sldId="1191"/>
            <ac:spMk id="59" creationId="{5C5D71F9-4CB7-505F-F471-3CAEBC71F9BD}"/>
          </ac:spMkLst>
        </pc:spChg>
        <pc:spChg chg="add mod">
          <ac:chgData name="Douglas Harder" userId="2b8d8b750cb213a7" providerId="LiveId" clId="{EE3588B9-877E-4296-9EC2-1D76C2BF5F72}" dt="2025-01-29T20:06:29.155" v="418"/>
          <ac:spMkLst>
            <pc:docMk/>
            <pc:sldMk cId="1500280048" sldId="1191"/>
            <ac:spMk id="60" creationId="{4A68AA56-B001-5FEC-20FF-C50BAD94F074}"/>
          </ac:spMkLst>
        </pc:spChg>
        <pc:spChg chg="add mod">
          <ac:chgData name="Douglas Harder" userId="2b8d8b750cb213a7" providerId="LiveId" clId="{EE3588B9-877E-4296-9EC2-1D76C2BF5F72}" dt="2025-01-29T20:06:29.155" v="418"/>
          <ac:spMkLst>
            <pc:docMk/>
            <pc:sldMk cId="1500280048" sldId="1191"/>
            <ac:spMk id="61" creationId="{4E519036-3C29-A6F9-18CD-953EF1C6D864}"/>
          </ac:spMkLst>
        </pc:spChg>
        <pc:spChg chg="add mod">
          <ac:chgData name="Douglas Harder" userId="2b8d8b750cb213a7" providerId="LiveId" clId="{EE3588B9-877E-4296-9EC2-1D76C2BF5F72}" dt="2025-01-29T20:06:36.792" v="420"/>
          <ac:spMkLst>
            <pc:docMk/>
            <pc:sldMk cId="1500280048" sldId="1191"/>
            <ac:spMk id="63" creationId="{71070BDB-DF21-2124-480C-20E5E93E4B9C}"/>
          </ac:spMkLst>
        </pc:spChg>
        <pc:spChg chg="add mod">
          <ac:chgData name="Douglas Harder" userId="2b8d8b750cb213a7" providerId="LiveId" clId="{EE3588B9-877E-4296-9EC2-1D76C2BF5F72}" dt="2025-01-29T20:12:33.556" v="815" actId="1036"/>
          <ac:spMkLst>
            <pc:docMk/>
            <pc:sldMk cId="1500280048" sldId="1191"/>
            <ac:spMk id="66" creationId="{97C73AC5-8DE3-5EFB-3C4D-D4D2B0FF3525}"/>
          </ac:spMkLst>
        </pc:spChg>
        <pc:spChg chg="add mod">
          <ac:chgData name="Douglas Harder" userId="2b8d8b750cb213a7" providerId="LiveId" clId="{EE3588B9-877E-4296-9EC2-1D76C2BF5F72}" dt="2025-01-29T20:06:36.792" v="420"/>
          <ac:spMkLst>
            <pc:docMk/>
            <pc:sldMk cId="1500280048" sldId="1191"/>
            <ac:spMk id="69" creationId="{9A2E7E41-0CDF-EAEB-03D6-5350B34E329A}"/>
          </ac:spMkLst>
        </pc:spChg>
        <pc:spChg chg="add mod">
          <ac:chgData name="Douglas Harder" userId="2b8d8b750cb213a7" providerId="LiveId" clId="{EE3588B9-877E-4296-9EC2-1D76C2BF5F72}" dt="2025-01-29T20:06:36.792" v="420"/>
          <ac:spMkLst>
            <pc:docMk/>
            <pc:sldMk cId="1500280048" sldId="1191"/>
            <ac:spMk id="71" creationId="{CB3F4D01-9DFA-23AD-799C-B77E11DD662C}"/>
          </ac:spMkLst>
        </pc:spChg>
        <pc:spChg chg="add mod">
          <ac:chgData name="Douglas Harder" userId="2b8d8b750cb213a7" providerId="LiveId" clId="{EE3588B9-877E-4296-9EC2-1D76C2BF5F72}" dt="2025-01-29T20:12:33.556" v="815" actId="1036"/>
          <ac:spMkLst>
            <pc:docMk/>
            <pc:sldMk cId="1500280048" sldId="1191"/>
            <ac:spMk id="73" creationId="{1A7D9550-7D35-CC66-765C-05723557ACEB}"/>
          </ac:spMkLst>
        </pc:spChg>
        <pc:spChg chg="add mod">
          <ac:chgData name="Douglas Harder" userId="2b8d8b750cb213a7" providerId="LiveId" clId="{EE3588B9-877E-4296-9EC2-1D76C2BF5F72}" dt="2025-01-29T20:10:40.695" v="765" actId="1036"/>
          <ac:spMkLst>
            <pc:docMk/>
            <pc:sldMk cId="1500280048" sldId="1191"/>
            <ac:spMk id="80" creationId="{C4BD5573-882E-E40E-3D81-472C23C44D7E}"/>
          </ac:spMkLst>
        </pc:spChg>
        <pc:spChg chg="add mod">
          <ac:chgData name="Douglas Harder" userId="2b8d8b750cb213a7" providerId="LiveId" clId="{EE3588B9-877E-4296-9EC2-1D76C2BF5F72}" dt="2025-01-29T20:10:40.695" v="765" actId="1036"/>
          <ac:spMkLst>
            <pc:docMk/>
            <pc:sldMk cId="1500280048" sldId="1191"/>
            <ac:spMk id="83" creationId="{C641F040-2762-BED6-06B3-7765EB0FC1B8}"/>
          </ac:spMkLst>
        </pc:spChg>
        <pc:spChg chg="add mod">
          <ac:chgData name="Douglas Harder" userId="2b8d8b750cb213a7" providerId="LiveId" clId="{EE3588B9-877E-4296-9EC2-1D76C2BF5F72}" dt="2025-01-29T20:12:33.556" v="815" actId="1036"/>
          <ac:spMkLst>
            <pc:docMk/>
            <pc:sldMk cId="1500280048" sldId="1191"/>
            <ac:spMk id="88" creationId="{BA94A39A-41FA-9506-E988-D0CB160D7442}"/>
          </ac:spMkLst>
        </pc:spChg>
        <pc:spChg chg="add mod">
          <ac:chgData name="Douglas Harder" userId="2b8d8b750cb213a7" providerId="LiveId" clId="{EE3588B9-877E-4296-9EC2-1D76C2BF5F72}" dt="2025-01-29T20:12:33.556" v="815" actId="1036"/>
          <ac:spMkLst>
            <pc:docMk/>
            <pc:sldMk cId="1500280048" sldId="1191"/>
            <ac:spMk id="89" creationId="{67AE4AAC-8255-9C70-E2D6-D764A21FB371}"/>
          </ac:spMkLst>
        </pc:spChg>
        <pc:spChg chg="add mod">
          <ac:chgData name="Douglas Harder" userId="2b8d8b750cb213a7" providerId="LiveId" clId="{EE3588B9-877E-4296-9EC2-1D76C2BF5F72}" dt="2025-01-29T20:12:33.556" v="815" actId="1036"/>
          <ac:spMkLst>
            <pc:docMk/>
            <pc:sldMk cId="1500280048" sldId="1191"/>
            <ac:spMk id="90" creationId="{1B26EA80-DE38-72BC-44D5-6BD8992B4367}"/>
          </ac:spMkLst>
        </pc:spChg>
        <pc:spChg chg="add mod">
          <ac:chgData name="Douglas Harder" userId="2b8d8b750cb213a7" providerId="LiveId" clId="{EE3588B9-877E-4296-9EC2-1D76C2BF5F72}" dt="2025-01-29T20:09:16.206" v="728" actId="1076"/>
          <ac:spMkLst>
            <pc:docMk/>
            <pc:sldMk cId="1500280048" sldId="1191"/>
            <ac:spMk id="92" creationId="{0E936638-35C6-090B-935B-463488B02C9D}"/>
          </ac:spMkLst>
        </pc:spChg>
        <pc:spChg chg="add mod">
          <ac:chgData name="Douglas Harder" userId="2b8d8b750cb213a7" providerId="LiveId" clId="{EE3588B9-877E-4296-9EC2-1D76C2BF5F72}" dt="2025-01-29T20:12:33.556" v="815" actId="1036"/>
          <ac:spMkLst>
            <pc:docMk/>
            <pc:sldMk cId="1500280048" sldId="1191"/>
            <ac:spMk id="93" creationId="{5C9EF0C2-F338-7ABF-B8BD-6AF12B172ABF}"/>
          </ac:spMkLst>
        </pc:spChg>
        <pc:spChg chg="add mod">
          <ac:chgData name="Douglas Harder" userId="2b8d8b750cb213a7" providerId="LiveId" clId="{EE3588B9-877E-4296-9EC2-1D76C2BF5F72}" dt="2025-01-29T20:12:33.556" v="815" actId="1036"/>
          <ac:spMkLst>
            <pc:docMk/>
            <pc:sldMk cId="1500280048" sldId="1191"/>
            <ac:spMk id="94" creationId="{B272A3C9-6137-8A02-E89E-9F9899E21F24}"/>
          </ac:spMkLst>
        </pc:spChg>
        <pc:spChg chg="add mod">
          <ac:chgData name="Douglas Harder" userId="2b8d8b750cb213a7" providerId="LiveId" clId="{EE3588B9-877E-4296-9EC2-1D76C2BF5F72}" dt="2025-01-29T20:12:33.556" v="815" actId="1036"/>
          <ac:spMkLst>
            <pc:docMk/>
            <pc:sldMk cId="1500280048" sldId="1191"/>
            <ac:spMk id="95" creationId="{45A2AFCA-8A3D-2322-8EBD-0CECFBD920D3}"/>
          </ac:spMkLst>
        </pc:spChg>
        <pc:spChg chg="add mod">
          <ac:chgData name="Douglas Harder" userId="2b8d8b750cb213a7" providerId="LiveId" clId="{EE3588B9-877E-4296-9EC2-1D76C2BF5F72}" dt="2025-01-29T20:10:29.962" v="743" actId="1076"/>
          <ac:spMkLst>
            <pc:docMk/>
            <pc:sldMk cId="1500280048" sldId="1191"/>
            <ac:spMk id="96" creationId="{6D9EE193-F757-D8D0-DABE-71048691E79D}"/>
          </ac:spMkLst>
        </pc:spChg>
        <pc:spChg chg="add mod">
          <ac:chgData name="Douglas Harder" userId="2b8d8b750cb213a7" providerId="LiveId" clId="{EE3588B9-877E-4296-9EC2-1D76C2BF5F72}" dt="2025-01-29T20:12:33.556" v="815" actId="1036"/>
          <ac:spMkLst>
            <pc:docMk/>
            <pc:sldMk cId="1500280048" sldId="1191"/>
            <ac:spMk id="97" creationId="{E48C023D-3F73-2E6B-BF48-DFD7E05B31C8}"/>
          </ac:spMkLst>
        </pc:spChg>
        <pc:spChg chg="add mod">
          <ac:chgData name="Douglas Harder" userId="2b8d8b750cb213a7" providerId="LiveId" clId="{EE3588B9-877E-4296-9EC2-1D76C2BF5F72}" dt="2025-01-29T20:11:03.156" v="768" actId="1076"/>
          <ac:spMkLst>
            <pc:docMk/>
            <pc:sldMk cId="1500280048" sldId="1191"/>
            <ac:spMk id="98" creationId="{1B05F90A-E8B5-E95B-AD74-0A7985D851CC}"/>
          </ac:spMkLst>
        </pc:spChg>
        <pc:spChg chg="add mod">
          <ac:chgData name="Douglas Harder" userId="2b8d8b750cb213a7" providerId="LiveId" clId="{EE3588B9-877E-4296-9EC2-1D76C2BF5F72}" dt="2025-01-29T20:12:33.556" v="815" actId="1036"/>
          <ac:spMkLst>
            <pc:docMk/>
            <pc:sldMk cId="1500280048" sldId="1191"/>
            <ac:spMk id="99" creationId="{8D617999-400A-3A0F-7F2F-BDD8BC4E81EC}"/>
          </ac:spMkLst>
        </pc:spChg>
        <pc:spChg chg="add mod">
          <ac:chgData name="Douglas Harder" userId="2b8d8b750cb213a7" providerId="LiveId" clId="{EE3588B9-877E-4296-9EC2-1D76C2BF5F72}" dt="2025-01-29T20:11:39.545" v="773" actId="1076"/>
          <ac:spMkLst>
            <pc:docMk/>
            <pc:sldMk cId="1500280048" sldId="1191"/>
            <ac:spMk id="100" creationId="{27C8D165-0D0E-4FF2-69B2-60779844C37E}"/>
          </ac:spMkLst>
        </pc:spChg>
        <pc:spChg chg="add mod">
          <ac:chgData name="Douglas Harder" userId="2b8d8b750cb213a7" providerId="LiveId" clId="{EE3588B9-877E-4296-9EC2-1D76C2BF5F72}" dt="2025-01-29T20:11:49.419" v="775" actId="1076"/>
          <ac:spMkLst>
            <pc:docMk/>
            <pc:sldMk cId="1500280048" sldId="1191"/>
            <ac:spMk id="101" creationId="{C8473F49-E871-6602-28FD-4566B30820C7}"/>
          </ac:spMkLst>
        </pc:spChg>
        <pc:graphicFrameChg chg="del mod">
          <ac:chgData name="Douglas Harder" userId="2b8d8b750cb213a7" providerId="LiveId" clId="{EE3588B9-877E-4296-9EC2-1D76C2BF5F72}" dt="2025-01-29T20:05:27.195" v="414" actId="478"/>
          <ac:graphicFrameMkLst>
            <pc:docMk/>
            <pc:sldMk cId="1500280048" sldId="1191"/>
            <ac:graphicFrameMk id="38" creationId="{9DBD76E8-B643-4697-A77D-BEBDE02BC167}"/>
          </ac:graphicFrameMkLst>
        </pc:graphicFrameChg>
        <pc:graphicFrameChg chg="mod">
          <ac:chgData name="Douglas Harder" userId="2b8d8b750cb213a7" providerId="LiveId" clId="{EE3588B9-877E-4296-9EC2-1D76C2BF5F72}" dt="2025-01-29T16:50:22.067" v="110" actId="1035"/>
          <ac:graphicFrameMkLst>
            <pc:docMk/>
            <pc:sldMk cId="1500280048" sldId="1191"/>
            <ac:graphicFrameMk id="39" creationId="{30344857-8B31-4461-AD24-40CDB7D662A5}"/>
          </ac:graphicFrameMkLst>
        </pc:graphicFrameChg>
        <pc:graphicFrameChg chg="add mod">
          <ac:chgData name="Douglas Harder" userId="2b8d8b750cb213a7" providerId="LiveId" clId="{EE3588B9-877E-4296-9EC2-1D76C2BF5F72}" dt="2025-01-29T20:26:05.194" v="1591" actId="1076"/>
          <ac:graphicFrameMkLst>
            <pc:docMk/>
            <pc:sldMk cId="1500280048" sldId="1191"/>
            <ac:graphicFrameMk id="105" creationId="{80729A64-EE96-510A-F041-35EA621E063A}"/>
          </ac:graphicFrameMkLst>
        </pc:graphicFrameChg>
        <pc:cxnChg chg="del">
          <ac:chgData name="Douglas Harder" userId="2b8d8b750cb213a7" providerId="LiveId" clId="{EE3588B9-877E-4296-9EC2-1D76C2BF5F72}" dt="2025-01-29T20:06:43.810" v="421" actId="478"/>
          <ac:cxnSpMkLst>
            <pc:docMk/>
            <pc:sldMk cId="1500280048" sldId="1191"/>
            <ac:cxnSpMk id="74" creationId="{37A17FA9-91EE-7198-2E9E-31D2DB9F9101}"/>
          </ac:cxnSpMkLst>
        </pc:cxnChg>
        <pc:cxnChg chg="del">
          <ac:chgData name="Douglas Harder" userId="2b8d8b750cb213a7" providerId="LiveId" clId="{EE3588B9-877E-4296-9EC2-1D76C2BF5F72}" dt="2025-01-29T20:06:43.810" v="421" actId="478"/>
          <ac:cxnSpMkLst>
            <pc:docMk/>
            <pc:sldMk cId="1500280048" sldId="1191"/>
            <ac:cxnSpMk id="75" creationId="{0FD5E3B3-8B87-136C-5C03-276564ECC8B8}"/>
          </ac:cxnSpMkLst>
        </pc:cxnChg>
        <pc:cxnChg chg="del">
          <ac:chgData name="Douglas Harder" userId="2b8d8b750cb213a7" providerId="LiveId" clId="{EE3588B9-877E-4296-9EC2-1D76C2BF5F72}" dt="2025-01-29T20:06:43.810" v="421" actId="478"/>
          <ac:cxnSpMkLst>
            <pc:docMk/>
            <pc:sldMk cId="1500280048" sldId="1191"/>
            <ac:cxnSpMk id="76" creationId="{F29F6053-B3E1-50E6-3D62-BC914AD9233B}"/>
          </ac:cxnSpMkLst>
        </pc:cxnChg>
        <pc:cxnChg chg="del">
          <ac:chgData name="Douglas Harder" userId="2b8d8b750cb213a7" providerId="LiveId" clId="{EE3588B9-877E-4296-9EC2-1D76C2BF5F72}" dt="2025-01-29T20:06:43.810" v="421" actId="478"/>
          <ac:cxnSpMkLst>
            <pc:docMk/>
            <pc:sldMk cId="1500280048" sldId="1191"/>
            <ac:cxnSpMk id="77" creationId="{5C4C12F2-0BE6-7B77-FBD7-D84101BA11C1}"/>
          </ac:cxnSpMkLst>
        </pc:cxnChg>
        <pc:cxnChg chg="del">
          <ac:chgData name="Douglas Harder" userId="2b8d8b750cb213a7" providerId="LiveId" clId="{EE3588B9-877E-4296-9EC2-1D76C2BF5F72}" dt="2025-01-29T20:06:43.810" v="421" actId="478"/>
          <ac:cxnSpMkLst>
            <pc:docMk/>
            <pc:sldMk cId="1500280048" sldId="1191"/>
            <ac:cxnSpMk id="78" creationId="{6A3FBEA1-E94B-0974-423D-FBFD0E7E10DE}"/>
          </ac:cxnSpMkLst>
        </pc:cxnChg>
        <pc:cxnChg chg="mod">
          <ac:chgData name="Douglas Harder" userId="2b8d8b750cb213a7" providerId="LiveId" clId="{EE3588B9-877E-4296-9EC2-1D76C2BF5F72}" dt="2025-01-29T20:07:19.363" v="578" actId="1037"/>
          <ac:cxnSpMkLst>
            <pc:docMk/>
            <pc:sldMk cId="1500280048" sldId="1191"/>
            <ac:cxnSpMk id="79" creationId="{93E40FF6-C3F3-49E9-062A-EFDE26CD3F46}"/>
          </ac:cxnSpMkLst>
        </pc:cxnChg>
        <pc:cxnChg chg="mod">
          <ac:chgData name="Douglas Harder" userId="2b8d8b750cb213a7" providerId="LiveId" clId="{EE3588B9-877E-4296-9EC2-1D76C2BF5F72}" dt="2025-01-29T20:07:12.712" v="568" actId="1037"/>
          <ac:cxnSpMkLst>
            <pc:docMk/>
            <pc:sldMk cId="1500280048" sldId="1191"/>
            <ac:cxnSpMk id="82" creationId="{B6803C9F-32C2-47D0-A607-06B02CA9BE52}"/>
          </ac:cxnSpMkLst>
        </pc:cxnChg>
        <pc:cxnChg chg="mod">
          <ac:chgData name="Douglas Harder" userId="2b8d8b750cb213a7" providerId="LiveId" clId="{EE3588B9-877E-4296-9EC2-1D76C2BF5F72}" dt="2025-01-29T20:07:12.712" v="568" actId="1037"/>
          <ac:cxnSpMkLst>
            <pc:docMk/>
            <pc:sldMk cId="1500280048" sldId="1191"/>
            <ac:cxnSpMk id="84" creationId="{20CA7625-4972-BE50-4A08-893305C6131B}"/>
          </ac:cxnSpMkLst>
        </pc:cxnChg>
        <pc:cxnChg chg="mod">
          <ac:chgData name="Douglas Harder" userId="2b8d8b750cb213a7" providerId="LiveId" clId="{EE3588B9-877E-4296-9EC2-1D76C2BF5F72}" dt="2025-01-29T20:06:55.420" v="538" actId="1037"/>
          <ac:cxnSpMkLst>
            <pc:docMk/>
            <pc:sldMk cId="1500280048" sldId="1191"/>
            <ac:cxnSpMk id="85" creationId="{A60B9BD1-D038-038F-33C6-1C1D05D4FDB9}"/>
          </ac:cxnSpMkLst>
        </pc:cxnChg>
        <pc:cxnChg chg="mod">
          <ac:chgData name="Douglas Harder" userId="2b8d8b750cb213a7" providerId="LiveId" clId="{EE3588B9-877E-4296-9EC2-1D76C2BF5F72}" dt="2025-01-29T20:07:03.249" v="548" actId="1038"/>
          <ac:cxnSpMkLst>
            <pc:docMk/>
            <pc:sldMk cId="1500280048" sldId="1191"/>
            <ac:cxnSpMk id="86" creationId="{B51FAB4C-421E-534E-563C-BD743521ADA2}"/>
          </ac:cxnSpMkLst>
        </pc:cxnChg>
        <pc:cxnChg chg="mod">
          <ac:chgData name="Douglas Harder" userId="2b8d8b750cb213a7" providerId="LiveId" clId="{EE3588B9-877E-4296-9EC2-1D76C2BF5F72}" dt="2025-01-29T20:07:06.953" v="558" actId="1038"/>
          <ac:cxnSpMkLst>
            <pc:docMk/>
            <pc:sldMk cId="1500280048" sldId="1191"/>
            <ac:cxnSpMk id="87" creationId="{40250B0B-70D0-4255-790C-FEF53AD5BB62}"/>
          </ac:cxnSpMkLst>
        </pc:cxnChg>
        <pc:cxnChg chg="add mod">
          <ac:chgData name="Douglas Harder" userId="2b8d8b750cb213a7" providerId="LiveId" clId="{EE3588B9-877E-4296-9EC2-1D76C2BF5F72}" dt="2025-01-29T20:12:00.100" v="777" actId="14100"/>
          <ac:cxnSpMkLst>
            <pc:docMk/>
            <pc:sldMk cId="1500280048" sldId="1191"/>
            <ac:cxnSpMk id="91" creationId="{E1B5CF33-0788-4135-BCC1-C3DE41E57804}"/>
          </ac:cxnSpMkLst>
        </pc:cxnChg>
        <pc:cxnChg chg="add mod">
          <ac:chgData name="Douglas Harder" userId="2b8d8b750cb213a7" providerId="LiveId" clId="{EE3588B9-877E-4296-9EC2-1D76C2BF5F72}" dt="2025-01-29T20:12:21.223" v="780" actId="14100"/>
          <ac:cxnSpMkLst>
            <pc:docMk/>
            <pc:sldMk cId="1500280048" sldId="1191"/>
            <ac:cxnSpMk id="103" creationId="{5FADE9AC-6C59-029A-8114-23DC3BEFF0D4}"/>
          </ac:cxnSpMkLst>
        </pc:cxnChg>
      </pc:sldChg>
      <pc:sldChg chg="addSp delSp modSp mod modTransition delAnim modAnim">
        <pc:chgData name="Douglas Harder" userId="2b8d8b750cb213a7" providerId="LiveId" clId="{EE3588B9-877E-4296-9EC2-1D76C2BF5F72}" dt="2025-01-29T20:27:57.927" v="1639" actId="478"/>
        <pc:sldMkLst>
          <pc:docMk/>
          <pc:sldMk cId="1888153172" sldId="1203"/>
        </pc:sldMkLst>
        <pc:spChg chg="mod">
          <ac:chgData name="Douglas Harder" userId="2b8d8b750cb213a7" providerId="LiveId" clId="{EE3588B9-877E-4296-9EC2-1D76C2BF5F72}" dt="2025-01-29T20:26:24.600" v="1599" actId="20577"/>
          <ac:spMkLst>
            <pc:docMk/>
            <pc:sldMk cId="1888153172" sldId="1203"/>
            <ac:spMk id="3" creationId="{00000000-0000-0000-0000-000000000000}"/>
          </ac:spMkLst>
        </pc:spChg>
        <pc:spChg chg="mod">
          <ac:chgData name="Douglas Harder" userId="2b8d8b750cb213a7" providerId="LiveId" clId="{EE3588B9-877E-4296-9EC2-1D76C2BF5F72}" dt="2025-01-29T16:49:05.656" v="20" actId="14100"/>
          <ac:spMkLst>
            <pc:docMk/>
            <pc:sldMk cId="1888153172" sldId="1203"/>
            <ac:spMk id="4" creationId="{00000000-0000-0000-0000-000000000000}"/>
          </ac:spMkLst>
        </pc:spChg>
        <pc:spChg chg="add mod">
          <ac:chgData name="Douglas Harder" userId="2b8d8b750cb213a7" providerId="LiveId" clId="{EE3588B9-877E-4296-9EC2-1D76C2BF5F72}" dt="2025-01-29T20:27:50.587" v="1637"/>
          <ac:spMkLst>
            <pc:docMk/>
            <pc:sldMk cId="1888153172" sldId="1203"/>
            <ac:spMk id="5" creationId="{23BF657D-D1D3-F440-EE3C-916C404B562B}"/>
          </ac:spMkLst>
        </pc:spChg>
        <pc:spChg chg="del">
          <ac:chgData name="Douglas Harder" userId="2b8d8b750cb213a7" providerId="LiveId" clId="{EE3588B9-877E-4296-9EC2-1D76C2BF5F72}" dt="2025-01-29T20:27:50.160" v="1636" actId="478"/>
          <ac:spMkLst>
            <pc:docMk/>
            <pc:sldMk cId="1888153172" sldId="1203"/>
            <ac:spMk id="36" creationId="{2ECA7DCF-3F87-4A85-BFB7-D4EDA1B97663}"/>
          </ac:spMkLst>
        </pc:spChg>
        <pc:spChg chg="del mod">
          <ac:chgData name="Douglas Harder" userId="2b8d8b750cb213a7" providerId="LiveId" clId="{EE3588B9-877E-4296-9EC2-1D76C2BF5F72}" dt="2025-01-29T20:27:57.927" v="1639" actId="478"/>
          <ac:spMkLst>
            <pc:docMk/>
            <pc:sldMk cId="1888153172" sldId="1203"/>
            <ac:spMk id="42" creationId="{00000000-0000-0000-0000-000000000000}"/>
          </ac:spMkLst>
        </pc:spChg>
        <pc:graphicFrameChg chg="mod">
          <ac:chgData name="Douglas Harder" userId="2b8d8b750cb213a7" providerId="LiveId" clId="{EE3588B9-877E-4296-9EC2-1D76C2BF5F72}" dt="2025-01-29T20:25:08.372" v="1581" actId="1076"/>
          <ac:graphicFrameMkLst>
            <pc:docMk/>
            <pc:sldMk cId="1888153172" sldId="1203"/>
            <ac:graphicFrameMk id="38" creationId="{ACA5342E-B894-495D-9A0E-5A0B581A6181}"/>
          </ac:graphicFrameMkLst>
        </pc:graphicFrameChg>
        <pc:graphicFrameChg chg="del mod">
          <ac:chgData name="Douglas Harder" userId="2b8d8b750cb213a7" providerId="LiveId" clId="{EE3588B9-877E-4296-9EC2-1D76C2BF5F72}" dt="2025-01-29T20:25:41.794" v="1588" actId="478"/>
          <ac:graphicFrameMkLst>
            <pc:docMk/>
            <pc:sldMk cId="1888153172" sldId="1203"/>
            <ac:graphicFrameMk id="39" creationId="{30344857-8B31-4461-AD24-40CDB7D662A5}"/>
          </ac:graphicFrameMkLst>
        </pc:graphicFrameChg>
        <pc:graphicFrameChg chg="mod">
          <ac:chgData name="Douglas Harder" userId="2b8d8b750cb213a7" providerId="LiveId" clId="{EE3588B9-877E-4296-9EC2-1D76C2BF5F72}" dt="2025-01-29T20:25:49.897" v="1589" actId="1076"/>
          <ac:graphicFrameMkLst>
            <pc:docMk/>
            <pc:sldMk cId="1888153172" sldId="1203"/>
            <ac:graphicFrameMk id="41" creationId="{4F0BED57-CAA8-4BD9-B5D2-2EE167B3F7CD}"/>
          </ac:graphicFrameMkLst>
        </pc:graphicFrameChg>
        <pc:graphicFrameChg chg="mod">
          <ac:chgData name="Douglas Harder" userId="2b8d8b750cb213a7" providerId="LiveId" clId="{EE3588B9-877E-4296-9EC2-1D76C2BF5F72}" dt="2025-01-29T20:25:08.372" v="1581" actId="1076"/>
          <ac:graphicFrameMkLst>
            <pc:docMk/>
            <pc:sldMk cId="1888153172" sldId="1203"/>
            <ac:graphicFrameMk id="43" creationId="{ACA5342E-B894-495D-9A0E-5A0B581A6181}"/>
          </ac:graphicFrameMkLst>
        </pc:graphicFrameChg>
      </pc:sldChg>
      <pc:sldChg chg="delSp modSp mod modTransition modAnim">
        <pc:chgData name="Douglas Harder" userId="2b8d8b750cb213a7" providerId="LiveId" clId="{EE3588B9-877E-4296-9EC2-1D76C2BF5F72}" dt="2025-01-29T20:29:45.231" v="1691" actId="20577"/>
        <pc:sldMkLst>
          <pc:docMk/>
          <pc:sldMk cId="642997347" sldId="1204"/>
        </pc:sldMkLst>
        <pc:spChg chg="mod">
          <ac:chgData name="Douglas Harder" userId="2b8d8b750cb213a7" providerId="LiveId" clId="{EE3588B9-877E-4296-9EC2-1D76C2BF5F72}" dt="2025-01-29T20:29:45.231" v="1691" actId="20577"/>
          <ac:spMkLst>
            <pc:docMk/>
            <pc:sldMk cId="642997347" sldId="1204"/>
            <ac:spMk id="3" creationId="{00000000-0000-0000-0000-000000000000}"/>
          </ac:spMkLst>
        </pc:spChg>
        <pc:spChg chg="mod">
          <ac:chgData name="Douglas Harder" userId="2b8d8b750cb213a7" providerId="LiveId" clId="{EE3588B9-877E-4296-9EC2-1D76C2BF5F72}" dt="2025-01-29T20:27:36.384" v="1635"/>
          <ac:spMkLst>
            <pc:docMk/>
            <pc:sldMk cId="642997347" sldId="1204"/>
            <ac:spMk id="36" creationId="{2ECA7DCF-3F87-4A85-BFB7-D4EDA1B97663}"/>
          </ac:spMkLst>
        </pc:spChg>
        <pc:graphicFrameChg chg="mod">
          <ac:chgData name="Douglas Harder" userId="2b8d8b750cb213a7" providerId="LiveId" clId="{EE3588B9-877E-4296-9EC2-1D76C2BF5F72}" dt="2025-01-29T20:27:15.983" v="1627" actId="1076"/>
          <ac:graphicFrameMkLst>
            <pc:docMk/>
            <pc:sldMk cId="642997347" sldId="1204"/>
            <ac:graphicFrameMk id="43" creationId="{ACA5342E-B894-495D-9A0E-5A0B581A6181}"/>
          </ac:graphicFrameMkLst>
        </pc:graphicFrameChg>
      </pc:sldChg>
      <pc:sldChg chg="add del">
        <pc:chgData name="Douglas Harder" userId="2b8d8b750cb213a7" providerId="LiveId" clId="{EE3588B9-877E-4296-9EC2-1D76C2BF5F72}" dt="2025-01-29T20:23:28.666" v="1401" actId="47"/>
        <pc:sldMkLst>
          <pc:docMk/>
          <pc:sldMk cId="294616774" sldId="1205"/>
        </pc:sldMkLst>
      </pc:sldChg>
      <pc:sldChg chg="delSp modSp add mod">
        <pc:chgData name="Douglas Harder" userId="2b8d8b750cb213a7" providerId="LiveId" clId="{EE3588B9-877E-4296-9EC2-1D76C2BF5F72}" dt="2025-01-30T20:18:02.143" v="2068" actId="20577"/>
        <pc:sldMkLst>
          <pc:docMk/>
          <pc:sldMk cId="144043950" sldId="1206"/>
        </pc:sldMkLst>
        <pc:spChg chg="mod">
          <ac:chgData name="Douglas Harder" userId="2b8d8b750cb213a7" providerId="LiveId" clId="{EE3588B9-877E-4296-9EC2-1D76C2BF5F72}" dt="2025-01-30T20:18:02.143" v="2068" actId="20577"/>
          <ac:spMkLst>
            <pc:docMk/>
            <pc:sldMk cId="144043950" sldId="1206"/>
            <ac:spMk id="2" creationId="{DC7623DC-8991-40F1-965B-47C6C590D813}"/>
          </ac:spMkLst>
        </pc:spChg>
        <pc:spChg chg="mod">
          <ac:chgData name="Douglas Harder" userId="2b8d8b750cb213a7" providerId="LiveId" clId="{EE3588B9-877E-4296-9EC2-1D76C2BF5F72}" dt="2025-01-30T20:15:31.621" v="2064" actId="207"/>
          <ac:spMkLst>
            <pc:docMk/>
            <pc:sldMk cId="144043950" sldId="1206"/>
            <ac:spMk id="17" creationId="{00000000-0000-0000-0000-000000000000}"/>
          </ac:spMkLst>
        </pc:spChg>
        <pc:spChg chg="mod">
          <ac:chgData name="Douglas Harder" userId="2b8d8b750cb213a7" providerId="LiveId" clId="{EE3588B9-877E-4296-9EC2-1D76C2BF5F72}" dt="2025-01-30T20:15:34.474" v="2065" actId="207"/>
          <ac:spMkLst>
            <pc:docMk/>
            <pc:sldMk cId="144043950" sldId="1206"/>
            <ac:spMk id="18" creationId="{00000000-0000-0000-0000-000000000000}"/>
          </ac:spMkLst>
        </pc:spChg>
        <pc:spChg chg="mod">
          <ac:chgData name="Douglas Harder" userId="2b8d8b750cb213a7" providerId="LiveId" clId="{EE3588B9-877E-4296-9EC2-1D76C2BF5F72}" dt="2025-01-30T20:15:42.158" v="2067" actId="207"/>
          <ac:spMkLst>
            <pc:docMk/>
            <pc:sldMk cId="144043950" sldId="1206"/>
            <ac:spMk id="19" creationId="{00000000-0000-0000-0000-000000000000}"/>
          </ac:spMkLst>
        </pc:spChg>
        <pc:spChg chg="del">
          <ac:chgData name="Douglas Harder" userId="2b8d8b750cb213a7" providerId="LiveId" clId="{EE3588B9-877E-4296-9EC2-1D76C2BF5F72}" dt="2025-01-29T22:34:10.391" v="1933" actId="478"/>
          <ac:spMkLst>
            <pc:docMk/>
            <pc:sldMk cId="144043950" sldId="1206"/>
            <ac:spMk id="22" creationId="{00000000-0000-0000-0000-000000000000}"/>
          </ac:spMkLst>
        </pc:spChg>
      </pc:sldChg>
      <pc:sldChg chg="add del">
        <pc:chgData name="Douglas Harder" userId="2b8d8b750cb213a7" providerId="LiveId" clId="{EE3588B9-877E-4296-9EC2-1D76C2BF5F72}" dt="2025-01-29T20:23:28.245" v="1400" actId="47"/>
        <pc:sldMkLst>
          <pc:docMk/>
          <pc:sldMk cId="1382973574" sldId="1206"/>
        </pc:sldMkLst>
      </pc:sldChg>
      <pc:sldChg chg="modSp add mod modAnim">
        <pc:chgData name="Douglas Harder" userId="2b8d8b750cb213a7" providerId="LiveId" clId="{EE3588B9-877E-4296-9EC2-1D76C2BF5F72}" dt="2025-01-29T20:28:15.703" v="1641" actId="2711"/>
        <pc:sldMkLst>
          <pc:docMk/>
          <pc:sldMk cId="1956735054" sldId="1207"/>
        </pc:sldMkLst>
        <pc:spChg chg="mod">
          <ac:chgData name="Douglas Harder" userId="2b8d8b750cb213a7" providerId="LiveId" clId="{EE3588B9-877E-4296-9EC2-1D76C2BF5F72}" dt="2025-01-29T20:23:16.146" v="1397" actId="20577"/>
          <ac:spMkLst>
            <pc:docMk/>
            <pc:sldMk cId="1956735054" sldId="1207"/>
            <ac:spMk id="3" creationId="{A72DB4B6-7820-7217-7498-AACCCC4B11C0}"/>
          </ac:spMkLst>
        </pc:spChg>
        <pc:spChg chg="mod">
          <ac:chgData name="Douglas Harder" userId="2b8d8b750cb213a7" providerId="LiveId" clId="{EE3588B9-877E-4296-9EC2-1D76C2BF5F72}" dt="2025-01-29T20:28:15.703" v="1641" actId="2711"/>
          <ac:spMkLst>
            <pc:docMk/>
            <pc:sldMk cId="1956735054" sldId="1207"/>
            <ac:spMk id="36" creationId="{A7A7B6D3-BED2-B8D2-2F33-8C257113E512}"/>
          </ac:spMkLst>
        </pc:spChg>
        <pc:graphicFrameChg chg="mod">
          <ac:chgData name="Douglas Harder" userId="2b8d8b750cb213a7" providerId="LiveId" clId="{EE3588B9-877E-4296-9EC2-1D76C2BF5F72}" dt="2025-01-29T20:20:54.509" v="1146" actId="1038"/>
          <ac:graphicFrameMkLst>
            <pc:docMk/>
            <pc:sldMk cId="1956735054" sldId="1207"/>
            <ac:graphicFrameMk id="39" creationId="{8EFC2986-A6EC-D7A7-1487-1D05DA0B9BBC}"/>
          </ac:graphicFrameMkLst>
        </pc:graphicFrameChg>
      </pc:sldChg>
      <pc:sldMasterChg chg="modSldLayout">
        <pc:chgData name="Douglas Harder" userId="2b8d8b750cb213a7" providerId="LiveId" clId="{EE3588B9-877E-4296-9EC2-1D76C2BF5F72}" dt="2025-01-29T16:49:16.773" v="21" actId="14100"/>
        <pc:sldMasterMkLst>
          <pc:docMk/>
          <pc:sldMasterMk cId="2291422572" sldId="2147483648"/>
        </pc:sldMasterMkLst>
        <pc:sldLayoutChg chg="modSp mod">
          <pc:chgData name="Douglas Harder" userId="2b8d8b750cb213a7" providerId="LiveId" clId="{EE3588B9-877E-4296-9EC2-1D76C2BF5F72}" dt="2025-01-29T16:49:16.773" v="21" actId="14100"/>
          <pc:sldLayoutMkLst>
            <pc:docMk/>
            <pc:sldMasterMk cId="2291422572" sldId="2147483648"/>
            <pc:sldLayoutMk cId="3549279414" sldId="2147483650"/>
          </pc:sldLayoutMkLst>
          <pc:spChg chg="mod">
            <ac:chgData name="Douglas Harder" userId="2b8d8b750cb213a7" providerId="LiveId" clId="{EE3588B9-877E-4296-9EC2-1D76C2BF5F72}" dt="2025-01-29T16:49:16.773" v="21" actId="14100"/>
            <ac:spMkLst>
              <pc:docMk/>
              <pc:sldMasterMk cId="2291422572" sldId="2147483648"/>
              <pc:sldLayoutMk cId="3549279414" sldId="2147483650"/>
              <ac:spMk id="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2025-01-30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the derivative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the derivative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a:xfrm>
            <a:off x="1181819" y="76200"/>
            <a:ext cx="7123982" cy="365125"/>
          </a:xfrm>
        </p:spPr>
        <p:txBody>
          <a:bodyPr/>
          <a:lstStyle>
            <a:lvl1pPr>
              <a:defRPr>
                <a:latin typeface="Cambria" panose="02040503050406030204" pitchFamily="18" charset="0"/>
                <a:ea typeface="Cambria" panose="02040503050406030204" pitchFamily="18" charset="0"/>
              </a:defRPr>
            </a:lvl1pPr>
          </a:lstStyle>
          <a:p>
            <a:r>
              <a:rPr lang="en-US"/>
              <a:t>Approximating the derivative using least-squares best-fitting polynomials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Approximating the derivative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Approximating the derivative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Approximating the derivative using least-squares best-fitting polynomials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Approximating the derivative using least-squares best-fitting polynomials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the derivative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the derivative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Approximating the derivative using least-squares best-fitting polynomials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9.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6.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Approximating the derivative using least-squares best-fitting polynomials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spTree>
    <p:extLst>
      <p:ext uri="{BB962C8B-B14F-4D97-AF65-F5344CB8AC3E}">
        <p14:creationId xmlns:p14="http://schemas.microsoft.com/office/powerpoint/2010/main" val="88679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Approximating the derivative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11</a:t>
            </a:fld>
            <a:endParaRPr lang="en-CA"/>
          </a:p>
        </p:txBody>
      </p:sp>
    </p:spTree>
    <p:extLst>
      <p:ext uri="{BB962C8B-B14F-4D97-AF65-F5344CB8AC3E}">
        <p14:creationId xmlns:p14="http://schemas.microsoft.com/office/powerpoint/2010/main" val="113158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12</a:t>
            </a:fld>
            <a:endParaRPr lang="en-CA"/>
          </a:p>
        </p:txBody>
      </p:sp>
    </p:spTree>
    <p:extLst>
      <p:ext uri="{BB962C8B-B14F-4D97-AF65-F5344CB8AC3E}">
        <p14:creationId xmlns:p14="http://schemas.microsoft.com/office/powerpoint/2010/main" val="427249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Discuss how to estimate the derivative of data by using the least-squares best-fitting polynomials</a:t>
            </a:r>
          </a:p>
          <a:p>
            <a:pPr lvl="1"/>
            <a:r>
              <a:rPr lang="en-US" dirty="0"/>
              <a:t>Estimating                   or                       where  </a:t>
            </a:r>
          </a:p>
          <a:p>
            <a:pPr lvl="1"/>
            <a:r>
              <a:rPr lang="en-US" dirty="0"/>
              <a:t>Describe the formula for both linear and quadratic polynomials</a:t>
            </a:r>
          </a:p>
          <a:p>
            <a:pPr lvl="1"/>
            <a:r>
              <a:rPr lang="en-US" dirty="0"/>
              <a:t>For the quadratic polynomial,</a:t>
            </a:r>
            <a:br>
              <a:rPr lang="en-US" dirty="0"/>
            </a:br>
            <a:r>
              <a:rPr lang="en-US" dirty="0"/>
              <a:t>      we will also approximate the second derivative</a:t>
            </a:r>
          </a:p>
          <a:p>
            <a:pPr lvl="1"/>
            <a:endParaRPr lang="en-US" cap="small" dirty="0"/>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graphicFrame>
        <p:nvGraphicFramePr>
          <p:cNvPr id="8" name="Object 7">
            <a:extLst>
              <a:ext uri="{FF2B5EF4-FFF2-40B4-BE49-F238E27FC236}">
                <a16:creationId xmlns:a16="http://schemas.microsoft.com/office/drawing/2014/main" id="{DF752F15-0BB8-4C8A-87FB-0766546B6C56}"/>
              </a:ext>
            </a:extLst>
          </p:cNvPr>
          <p:cNvGraphicFramePr>
            <a:graphicFrameLocks noChangeAspect="1"/>
          </p:cNvGraphicFramePr>
          <p:nvPr>
            <p:extLst>
              <p:ext uri="{D42A27DB-BD31-4B8C-83A1-F6EECF244321}">
                <p14:modId xmlns:p14="http://schemas.microsoft.com/office/powerpoint/2010/main" val="1063539034"/>
              </p:ext>
            </p:extLst>
          </p:nvPr>
        </p:nvGraphicFramePr>
        <p:xfrm>
          <a:off x="2597247" y="2651124"/>
          <a:ext cx="969962" cy="519113"/>
        </p:xfrm>
        <a:graphic>
          <a:graphicData uri="http://schemas.openxmlformats.org/presentationml/2006/ole">
            <mc:AlternateContent xmlns:mc="http://schemas.openxmlformats.org/markup-compatibility/2006">
              <mc:Choice xmlns:v="urn:schemas-microsoft-com:vml" Requires="v">
                <p:oleObj name="Equation" r:id="rId2" imgW="495000" imgH="266400" progId="Equation.DSMT4">
                  <p:embed/>
                </p:oleObj>
              </mc:Choice>
              <mc:Fallback>
                <p:oleObj name="Equation" r:id="rId2" imgW="495000" imgH="266400" progId="Equation.DSMT4">
                  <p:embed/>
                  <p:pic>
                    <p:nvPicPr>
                      <p:cNvPr id="8" name="Object 7">
                        <a:extLst>
                          <a:ext uri="{FF2B5EF4-FFF2-40B4-BE49-F238E27FC236}">
                            <a16:creationId xmlns:a16="http://schemas.microsoft.com/office/drawing/2014/main" id="{DF752F15-0BB8-4C8A-87FB-0766546B6C56}"/>
                          </a:ext>
                        </a:extLst>
                      </p:cNvPr>
                      <p:cNvPicPr/>
                      <p:nvPr/>
                    </p:nvPicPr>
                    <p:blipFill>
                      <a:blip r:embed="rId3"/>
                      <a:stretch>
                        <a:fillRect/>
                      </a:stretch>
                    </p:blipFill>
                    <p:spPr>
                      <a:xfrm>
                        <a:off x="2597247" y="2651124"/>
                        <a:ext cx="969962" cy="51911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819768E-E108-4144-A8C5-008C51561C03}"/>
              </a:ext>
            </a:extLst>
          </p:cNvPr>
          <p:cNvGraphicFramePr>
            <a:graphicFrameLocks noChangeAspect="1"/>
          </p:cNvGraphicFramePr>
          <p:nvPr>
            <p:extLst>
              <p:ext uri="{D42A27DB-BD31-4B8C-83A1-F6EECF244321}">
                <p14:modId xmlns:p14="http://schemas.microsoft.com/office/powerpoint/2010/main" val="1756666105"/>
              </p:ext>
            </p:extLst>
          </p:nvPr>
        </p:nvGraphicFramePr>
        <p:xfrm>
          <a:off x="6042808" y="2726689"/>
          <a:ext cx="1339374" cy="443548"/>
        </p:xfrm>
        <a:graphic>
          <a:graphicData uri="http://schemas.openxmlformats.org/presentationml/2006/ole">
            <mc:AlternateContent xmlns:mc="http://schemas.openxmlformats.org/markup-compatibility/2006">
              <mc:Choice xmlns:v="urn:schemas-microsoft-com:vml" Requires="v">
                <p:oleObj name="Equation" r:id="rId4" imgW="685800" imgH="228600" progId="Equation.DSMT4">
                  <p:embed/>
                </p:oleObj>
              </mc:Choice>
              <mc:Fallback>
                <p:oleObj name="Equation" r:id="rId4" imgW="685800" imgH="228600" progId="Equation.DSMT4">
                  <p:embed/>
                  <p:pic>
                    <p:nvPicPr>
                      <p:cNvPr id="9" name="Object 8">
                        <a:extLst>
                          <a:ext uri="{FF2B5EF4-FFF2-40B4-BE49-F238E27FC236}">
                            <a16:creationId xmlns:a16="http://schemas.microsoft.com/office/drawing/2014/main" id="{8819768E-E108-4144-A8C5-008C51561C03}"/>
                          </a:ext>
                        </a:extLst>
                      </p:cNvPr>
                      <p:cNvPicPr/>
                      <p:nvPr/>
                    </p:nvPicPr>
                    <p:blipFill>
                      <a:blip r:embed="rId5"/>
                      <a:stretch>
                        <a:fillRect/>
                      </a:stretch>
                    </p:blipFill>
                    <p:spPr>
                      <a:xfrm>
                        <a:off x="6042808" y="2726689"/>
                        <a:ext cx="1339374" cy="44354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F752F15-0BB8-4C8A-87FB-0766546B6C56}"/>
              </a:ext>
            </a:extLst>
          </p:cNvPr>
          <p:cNvGraphicFramePr>
            <a:graphicFrameLocks noChangeAspect="1"/>
          </p:cNvGraphicFramePr>
          <p:nvPr>
            <p:extLst>
              <p:ext uri="{D42A27DB-BD31-4B8C-83A1-F6EECF244321}">
                <p14:modId xmlns:p14="http://schemas.microsoft.com/office/powerpoint/2010/main" val="2216551564"/>
              </p:ext>
            </p:extLst>
          </p:nvPr>
        </p:nvGraphicFramePr>
        <p:xfrm>
          <a:off x="3939969" y="2651125"/>
          <a:ext cx="995363" cy="519113"/>
        </p:xfrm>
        <a:graphic>
          <a:graphicData uri="http://schemas.openxmlformats.org/presentationml/2006/ole">
            <mc:AlternateContent xmlns:mc="http://schemas.openxmlformats.org/markup-compatibility/2006">
              <mc:Choice xmlns:v="urn:schemas-microsoft-com:vml" Requires="v">
                <p:oleObj name="Equation" r:id="rId6" imgW="507960" imgH="266400" progId="Equation.DSMT4">
                  <p:embed/>
                </p:oleObj>
              </mc:Choice>
              <mc:Fallback>
                <p:oleObj name="Equation" r:id="rId6" imgW="507960" imgH="266400" progId="Equation.DSMT4">
                  <p:embed/>
                  <p:pic>
                    <p:nvPicPr>
                      <p:cNvPr id="11" name="Object 10">
                        <a:extLst>
                          <a:ext uri="{FF2B5EF4-FFF2-40B4-BE49-F238E27FC236}">
                            <a16:creationId xmlns:a16="http://schemas.microsoft.com/office/drawing/2014/main" id="{DF752F15-0BB8-4C8A-87FB-0766546B6C56}"/>
                          </a:ext>
                        </a:extLst>
                      </p:cNvPr>
                      <p:cNvPicPr/>
                      <p:nvPr/>
                    </p:nvPicPr>
                    <p:blipFill>
                      <a:blip r:embed="rId7"/>
                      <a:stretch>
                        <a:fillRect/>
                      </a:stretch>
                    </p:blipFill>
                    <p:spPr>
                      <a:xfrm>
                        <a:off x="3939969" y="2651125"/>
                        <a:ext cx="995363" cy="519113"/>
                      </a:xfrm>
                      <a:prstGeom prst="rect">
                        <a:avLst/>
                      </a:prstGeom>
                    </p:spPr>
                  </p:pic>
                </p:oleObj>
              </mc:Fallback>
            </mc:AlternateContent>
          </a:graphicData>
        </a:graphic>
      </p:graphicFrame>
    </p:spTree>
    <p:extLst>
      <p:ext uri="{BB962C8B-B14F-4D97-AF65-F5344CB8AC3E}">
        <p14:creationId xmlns:p14="http://schemas.microsoft.com/office/powerpoint/2010/main" val="283528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Approximating the derivative</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In the last lecture, we saw that</a:t>
            </a:r>
            <a:br>
              <a:rPr lang="en-US" dirty="0"/>
            </a:br>
            <a:r>
              <a:rPr lang="en-US" dirty="0"/>
              <a:t>         if we mapped the last </a:t>
            </a:r>
            <a:r>
              <a:rPr lang="en-US" i="1" dirty="0">
                <a:latin typeface="Times New Roman" panose="02020603050405020304" pitchFamily="18" charset="0"/>
              </a:rPr>
              <a:t>N </a:t>
            </a:r>
            <a:r>
              <a:rPr lang="en-US" dirty="0">
                <a:latin typeface="Times New Roman" panose="02020603050405020304" pitchFamily="18" charset="0"/>
              </a:rPr>
              <a:t>+ 1</a:t>
            </a:r>
            <a:r>
              <a:rPr lang="en-US" dirty="0"/>
              <a:t> times </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baseline="-25000" dirty="0">
                <a:latin typeface="Times New Roman" panose="02020603050405020304" pitchFamily="18" charset="0"/>
              </a:rPr>
              <a:t>–</a:t>
            </a:r>
            <a:r>
              <a:rPr lang="en-US" i="1" baseline="-25000" dirty="0">
                <a:latin typeface="Times New Roman" panose="02020603050405020304" pitchFamily="18" charset="0"/>
              </a:rPr>
              <a:t>N</a:t>
            </a:r>
            <a:r>
              <a:rPr lang="en-US" dirty="0">
                <a:latin typeface="Times New Roman" panose="02020603050405020304" pitchFamily="18" charset="0"/>
              </a:rPr>
              <a:t>, …, </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dirty="0"/>
              <a:t>, to </a:t>
            </a:r>
            <a:r>
              <a:rPr lang="en-US" dirty="0">
                <a:latin typeface="Times New Roman" panose="02020603050405020304" pitchFamily="18" charset="0"/>
              </a:rPr>
              <a:t>–</a:t>
            </a:r>
            <a:r>
              <a:rPr lang="en-US" i="1" dirty="0">
                <a:latin typeface="Times New Roman" panose="02020603050405020304" pitchFamily="18" charset="0"/>
              </a:rPr>
              <a:t>N</a:t>
            </a:r>
            <a:r>
              <a:rPr lang="en-US" dirty="0">
                <a:latin typeface="Times New Roman" panose="02020603050405020304" pitchFamily="18" charset="0"/>
              </a:rPr>
              <a:t>, …, 0</a:t>
            </a:r>
            <a:r>
              <a:rPr lang="en-US" dirty="0"/>
              <a:t>,</a:t>
            </a:r>
            <a:br>
              <a:rPr lang="en-US" dirty="0"/>
            </a:br>
            <a:r>
              <a:rPr lang="en-US" dirty="0"/>
              <a:t>         we can easily find </a:t>
            </a:r>
            <a:r>
              <a:rPr lang="en-US" i="1" dirty="0">
                <a:latin typeface="Times New Roman" panose="02020603050405020304" pitchFamily="18" charset="0"/>
              </a:rPr>
              <a:t>a</a:t>
            </a:r>
            <a:r>
              <a:rPr lang="en-US" baseline="-25000" dirty="0">
                <a:latin typeface="Times New Roman" panose="02020603050405020304" pitchFamily="18" charset="0"/>
              </a:rPr>
              <a:t>1</a:t>
            </a:r>
            <a:r>
              <a:rPr lang="en-US" i="1" dirty="0">
                <a:latin typeface="Symbol" panose="05050102010706020507" pitchFamily="18" charset="2"/>
              </a:rPr>
              <a:t>d</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0</a:t>
            </a:r>
            <a:r>
              <a:rPr lang="en-US" dirty="0"/>
              <a:t> on the right</a:t>
            </a:r>
          </a:p>
          <a:p>
            <a:pPr lvl="1"/>
            <a:r>
              <a:rPr lang="en-US" dirty="0"/>
              <a:t>In this case,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dirty="0">
                <a:latin typeface="Times New Roman" panose="02020603050405020304" pitchFamily="18" charset="0"/>
              </a:rPr>
              <a:t> + </a:t>
            </a:r>
            <a:r>
              <a:rPr lang="en-US" i="1" dirty="0">
                <a:latin typeface="Symbol" panose="05050102010706020507" pitchFamily="18" charset="2"/>
              </a:rPr>
              <a:t>d </a:t>
            </a:r>
            <a:r>
              <a:rPr lang="en-US" i="1" dirty="0">
                <a:latin typeface="Times New Roman" panose="02020603050405020304" pitchFamily="18" charset="0"/>
              </a:rPr>
              <a:t>h</a:t>
            </a:r>
            <a:r>
              <a:rPr lang="en-US" dirty="0">
                <a:latin typeface="Times New Roman" panose="02020603050405020304" pitchFamily="18" charset="0"/>
              </a:rPr>
              <a:t>) ≈</a:t>
            </a:r>
            <a:r>
              <a:rPr lang="en-US" dirty="0"/>
              <a:t> </a:t>
            </a:r>
            <a:r>
              <a:rPr lang="en-US" i="1" dirty="0">
                <a:latin typeface="Times New Roman" panose="02020603050405020304" pitchFamily="18" charset="0"/>
              </a:rPr>
              <a:t>a</a:t>
            </a:r>
            <a:r>
              <a:rPr lang="en-US" baseline="-25000" dirty="0">
                <a:latin typeface="Times New Roman" panose="02020603050405020304" pitchFamily="18" charset="0"/>
              </a:rPr>
              <a:t>0</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1</a:t>
            </a:r>
            <a:r>
              <a:rPr lang="en-US" i="1" dirty="0">
                <a:latin typeface="Symbol" panose="05050102010706020507" pitchFamily="18" charset="2"/>
              </a:rPr>
              <a:t>d</a:t>
            </a:r>
            <a:r>
              <a:rPr lang="en-US" dirty="0"/>
              <a:t> </a:t>
            </a:r>
          </a:p>
          <a:p>
            <a:pPr lvl="1"/>
            <a:r>
              <a:rPr lang="en-US" dirty="0"/>
              <a:t>The scaling, however, reduces the slope by </a:t>
            </a:r>
            <a:r>
              <a:rPr lang="en-US" i="1" dirty="0">
                <a:latin typeface="Times New Roman" panose="02020603050405020304" pitchFamily="18" charset="0"/>
              </a:rPr>
              <a:t>h</a:t>
            </a:r>
          </a:p>
          <a:p>
            <a:pPr lvl="1"/>
            <a:endParaRPr lang="en-US" i="1" dirty="0"/>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dirty="0"/>
          </a:p>
        </p:txBody>
      </p:sp>
      <p:cxnSp>
        <p:nvCxnSpPr>
          <p:cNvPr id="62" name="Straight Connector 61">
            <a:extLst>
              <a:ext uri="{FF2B5EF4-FFF2-40B4-BE49-F238E27FC236}">
                <a16:creationId xmlns:a16="http://schemas.microsoft.com/office/drawing/2014/main" id="{63E649D5-32B8-1F61-7160-D33A8235A3F8}"/>
              </a:ext>
            </a:extLst>
          </p:cNvPr>
          <p:cNvCxnSpPr>
            <a:cxnSpLocks/>
          </p:cNvCxnSpPr>
          <p:nvPr/>
        </p:nvCxnSpPr>
        <p:spPr>
          <a:xfrm>
            <a:off x="7934698" y="516940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1070BDB-DF21-2124-480C-20E5E93E4B9C}"/>
              </a:ext>
            </a:extLst>
          </p:cNvPr>
          <p:cNvSpPr txBox="1"/>
          <p:nvPr/>
        </p:nvSpPr>
        <p:spPr>
          <a:xfrm>
            <a:off x="7778245" y="5358649"/>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647ECA90-8777-083D-E945-346382B8FEC6}"/>
              </a:ext>
            </a:extLst>
          </p:cNvPr>
          <p:cNvCxnSpPr>
            <a:cxnSpLocks/>
          </p:cNvCxnSpPr>
          <p:nvPr/>
        </p:nvCxnSpPr>
        <p:spPr>
          <a:xfrm flipH="1">
            <a:off x="3834008" y="5265162"/>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D553B0C-23B9-CC0B-5E32-20D7D7D923E4}"/>
              </a:ext>
            </a:extLst>
          </p:cNvPr>
          <p:cNvCxnSpPr>
            <a:cxnSpLocks/>
          </p:cNvCxnSpPr>
          <p:nvPr/>
        </p:nvCxnSpPr>
        <p:spPr>
          <a:xfrm>
            <a:off x="6975403" y="516940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7C73AC5-8DE3-5EFB-3C4D-D4D2B0FF3525}"/>
              </a:ext>
            </a:extLst>
          </p:cNvPr>
          <p:cNvSpPr txBox="1"/>
          <p:nvPr/>
        </p:nvSpPr>
        <p:spPr>
          <a:xfrm>
            <a:off x="6700328" y="5358649"/>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67" name="Straight Connector 66">
            <a:extLst>
              <a:ext uri="{FF2B5EF4-FFF2-40B4-BE49-F238E27FC236}">
                <a16:creationId xmlns:a16="http://schemas.microsoft.com/office/drawing/2014/main" id="{6A2994BC-ABF9-100B-7235-6F1975479743}"/>
              </a:ext>
            </a:extLst>
          </p:cNvPr>
          <p:cNvCxnSpPr>
            <a:cxnSpLocks/>
          </p:cNvCxnSpPr>
          <p:nvPr/>
        </p:nvCxnSpPr>
        <p:spPr>
          <a:xfrm>
            <a:off x="6979750" y="516940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83DD18F-8ABA-3A0C-DB43-0EC808465717}"/>
              </a:ext>
            </a:extLst>
          </p:cNvPr>
          <p:cNvCxnSpPr>
            <a:cxnSpLocks/>
          </p:cNvCxnSpPr>
          <p:nvPr/>
        </p:nvCxnSpPr>
        <p:spPr>
          <a:xfrm>
            <a:off x="6049969" y="516940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A2E7E41-0CDF-EAEB-03D6-5350B34E329A}"/>
              </a:ext>
            </a:extLst>
          </p:cNvPr>
          <p:cNvSpPr txBox="1"/>
          <p:nvPr/>
        </p:nvSpPr>
        <p:spPr>
          <a:xfrm>
            <a:off x="5784459" y="5358649"/>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3CC11089-F40A-E03A-1182-596840EF20C5}"/>
              </a:ext>
            </a:extLst>
          </p:cNvPr>
          <p:cNvCxnSpPr>
            <a:cxnSpLocks/>
          </p:cNvCxnSpPr>
          <p:nvPr/>
        </p:nvCxnSpPr>
        <p:spPr>
          <a:xfrm>
            <a:off x="5103410" y="516940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CB3F4D01-9DFA-23AD-799C-B77E11DD662C}"/>
              </a:ext>
            </a:extLst>
          </p:cNvPr>
          <p:cNvSpPr txBox="1"/>
          <p:nvPr/>
        </p:nvSpPr>
        <p:spPr>
          <a:xfrm>
            <a:off x="4829511" y="5358649"/>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A105E6F6-0011-53C6-56D6-DEFC0E09BA39}"/>
              </a:ext>
            </a:extLst>
          </p:cNvPr>
          <p:cNvCxnSpPr>
            <a:cxnSpLocks/>
          </p:cNvCxnSpPr>
          <p:nvPr/>
        </p:nvCxnSpPr>
        <p:spPr>
          <a:xfrm>
            <a:off x="4156851" y="516940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1A7D9550-7D35-CC66-765C-05723557ACEB}"/>
              </a:ext>
            </a:extLst>
          </p:cNvPr>
          <p:cNvSpPr txBox="1"/>
          <p:nvPr/>
        </p:nvSpPr>
        <p:spPr>
          <a:xfrm>
            <a:off x="3857785" y="5358649"/>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79" name="Straight Connector 78">
            <a:extLst>
              <a:ext uri="{FF2B5EF4-FFF2-40B4-BE49-F238E27FC236}">
                <a16:creationId xmlns:a16="http://schemas.microsoft.com/office/drawing/2014/main" id="{93E40FF6-C3F3-49E9-062A-EFDE26CD3F46}"/>
              </a:ext>
            </a:extLst>
          </p:cNvPr>
          <p:cNvCxnSpPr>
            <a:cxnSpLocks/>
          </p:cNvCxnSpPr>
          <p:nvPr/>
        </p:nvCxnSpPr>
        <p:spPr>
          <a:xfrm>
            <a:off x="2927824" y="517158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4BD5573-882E-E40E-3D81-472C23C44D7E}"/>
              </a:ext>
            </a:extLst>
          </p:cNvPr>
          <p:cNvSpPr txBox="1"/>
          <p:nvPr/>
        </p:nvSpPr>
        <p:spPr>
          <a:xfrm>
            <a:off x="2771371" y="5304100"/>
            <a:ext cx="3401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C66E00D1-36B1-FD8C-F8CF-8D9C9B345762}"/>
              </a:ext>
            </a:extLst>
          </p:cNvPr>
          <p:cNvCxnSpPr>
            <a:cxnSpLocks/>
          </p:cNvCxnSpPr>
          <p:nvPr/>
        </p:nvCxnSpPr>
        <p:spPr>
          <a:xfrm flipH="1">
            <a:off x="452251" y="5274556"/>
            <a:ext cx="294815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6803C9F-32C2-47D0-A607-06B02CA9BE52}"/>
              </a:ext>
            </a:extLst>
          </p:cNvPr>
          <p:cNvCxnSpPr>
            <a:cxnSpLocks/>
          </p:cNvCxnSpPr>
          <p:nvPr/>
        </p:nvCxnSpPr>
        <p:spPr>
          <a:xfrm>
            <a:off x="2395319" y="517158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C641F040-2762-BED6-06B3-7765EB0FC1B8}"/>
              </a:ext>
            </a:extLst>
          </p:cNvPr>
          <p:cNvSpPr txBox="1"/>
          <p:nvPr/>
        </p:nvSpPr>
        <p:spPr>
          <a:xfrm>
            <a:off x="2170122" y="5329034"/>
            <a:ext cx="510076"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84" name="Straight Connector 83">
            <a:extLst>
              <a:ext uri="{FF2B5EF4-FFF2-40B4-BE49-F238E27FC236}">
                <a16:creationId xmlns:a16="http://schemas.microsoft.com/office/drawing/2014/main" id="{20CA7625-4972-BE50-4A08-893305C6131B}"/>
              </a:ext>
            </a:extLst>
          </p:cNvPr>
          <p:cNvCxnSpPr>
            <a:cxnSpLocks/>
          </p:cNvCxnSpPr>
          <p:nvPr/>
        </p:nvCxnSpPr>
        <p:spPr>
          <a:xfrm>
            <a:off x="2399666" y="517158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60B9BD1-D038-038F-33C6-1C1D05D4FDB9}"/>
              </a:ext>
            </a:extLst>
          </p:cNvPr>
          <p:cNvCxnSpPr>
            <a:cxnSpLocks/>
          </p:cNvCxnSpPr>
          <p:nvPr/>
        </p:nvCxnSpPr>
        <p:spPr>
          <a:xfrm>
            <a:off x="1896675" y="517158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51FAB4C-421E-534E-563C-BD743521ADA2}"/>
              </a:ext>
            </a:extLst>
          </p:cNvPr>
          <p:cNvCxnSpPr>
            <a:cxnSpLocks/>
          </p:cNvCxnSpPr>
          <p:nvPr/>
        </p:nvCxnSpPr>
        <p:spPr>
          <a:xfrm>
            <a:off x="1376906" y="517158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0250B0B-70D0-4255-790C-FEF53AD5BB62}"/>
              </a:ext>
            </a:extLst>
          </p:cNvPr>
          <p:cNvCxnSpPr>
            <a:cxnSpLocks/>
          </p:cNvCxnSpPr>
          <p:nvPr/>
        </p:nvCxnSpPr>
        <p:spPr>
          <a:xfrm>
            <a:off x="857137" y="517158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A94A39A-41FA-9506-E988-D0CB160D7442}"/>
              </a:ext>
            </a:extLst>
          </p:cNvPr>
          <p:cNvSpPr txBox="1"/>
          <p:nvPr/>
        </p:nvSpPr>
        <p:spPr>
          <a:xfrm>
            <a:off x="1682513" y="5323935"/>
            <a:ext cx="510076"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89" name="TextBox 88">
            <a:extLst>
              <a:ext uri="{FF2B5EF4-FFF2-40B4-BE49-F238E27FC236}">
                <a16:creationId xmlns:a16="http://schemas.microsoft.com/office/drawing/2014/main" id="{67AE4AAC-8255-9C70-E2D6-D764A21FB371}"/>
              </a:ext>
            </a:extLst>
          </p:cNvPr>
          <p:cNvSpPr txBox="1"/>
          <p:nvPr/>
        </p:nvSpPr>
        <p:spPr>
          <a:xfrm>
            <a:off x="1161652" y="5318836"/>
            <a:ext cx="510076"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90" name="TextBox 89">
            <a:extLst>
              <a:ext uri="{FF2B5EF4-FFF2-40B4-BE49-F238E27FC236}">
                <a16:creationId xmlns:a16="http://schemas.microsoft.com/office/drawing/2014/main" id="{1B26EA80-DE38-72BC-44D5-6BD8992B4367}"/>
              </a:ext>
            </a:extLst>
          </p:cNvPr>
          <p:cNvSpPr txBox="1"/>
          <p:nvPr/>
        </p:nvSpPr>
        <p:spPr>
          <a:xfrm>
            <a:off x="640791" y="5313737"/>
            <a:ext cx="510076"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cxnSp>
        <p:nvCxnSpPr>
          <p:cNvPr id="91" name="Straight Connector 90">
            <a:extLst>
              <a:ext uri="{FF2B5EF4-FFF2-40B4-BE49-F238E27FC236}">
                <a16:creationId xmlns:a16="http://schemas.microsoft.com/office/drawing/2014/main" id="{E1B5CF33-0788-4135-BCC1-C3DE41E57804}"/>
              </a:ext>
            </a:extLst>
          </p:cNvPr>
          <p:cNvCxnSpPr>
            <a:cxnSpLocks/>
          </p:cNvCxnSpPr>
          <p:nvPr/>
        </p:nvCxnSpPr>
        <p:spPr>
          <a:xfrm flipV="1">
            <a:off x="3834008" y="3703030"/>
            <a:ext cx="4631262" cy="821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0E936638-35C6-090B-935B-463488B02C9D}"/>
              </a:ext>
            </a:extLst>
          </p:cNvPr>
          <p:cNvSpPr/>
          <p:nvPr/>
        </p:nvSpPr>
        <p:spPr>
          <a:xfrm>
            <a:off x="4111131" y="447919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5C9EF0C2-F338-7ABF-B8BD-6AF12B172ABF}"/>
              </a:ext>
            </a:extLst>
          </p:cNvPr>
          <p:cNvSpPr/>
          <p:nvPr/>
        </p:nvSpPr>
        <p:spPr>
          <a:xfrm>
            <a:off x="811417" y="448081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B272A3C9-6137-8A02-E89E-9F9899E21F24}"/>
              </a:ext>
            </a:extLst>
          </p:cNvPr>
          <p:cNvSpPr/>
          <p:nvPr/>
        </p:nvSpPr>
        <p:spPr>
          <a:xfrm>
            <a:off x="1332601" y="421003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45A2AFCA-8A3D-2322-8EBD-0CECFBD920D3}"/>
              </a:ext>
            </a:extLst>
          </p:cNvPr>
          <p:cNvSpPr/>
          <p:nvPr/>
        </p:nvSpPr>
        <p:spPr>
          <a:xfrm>
            <a:off x="5057690" y="421003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D9EE193-F757-D8D0-DABE-71048691E79D}"/>
              </a:ext>
            </a:extLst>
          </p:cNvPr>
          <p:cNvSpPr/>
          <p:nvPr/>
        </p:nvSpPr>
        <p:spPr>
          <a:xfrm>
            <a:off x="1834887" y="433680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E48C023D-3F73-2E6B-BF48-DFD7E05B31C8}"/>
              </a:ext>
            </a:extLst>
          </p:cNvPr>
          <p:cNvSpPr/>
          <p:nvPr/>
        </p:nvSpPr>
        <p:spPr>
          <a:xfrm>
            <a:off x="2349599" y="3997803"/>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1B05F90A-E8B5-E95B-AD74-0A7985D851CC}"/>
              </a:ext>
            </a:extLst>
          </p:cNvPr>
          <p:cNvSpPr/>
          <p:nvPr/>
        </p:nvSpPr>
        <p:spPr>
          <a:xfrm>
            <a:off x="2895730" y="368490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D617999-400A-3A0F-7F2F-BDD8BC4E81EC}"/>
              </a:ext>
            </a:extLst>
          </p:cNvPr>
          <p:cNvSpPr/>
          <p:nvPr/>
        </p:nvSpPr>
        <p:spPr>
          <a:xfrm>
            <a:off x="6004249" y="43368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27C8D165-0D0E-4FF2-69B2-60779844C37E}"/>
              </a:ext>
            </a:extLst>
          </p:cNvPr>
          <p:cNvSpPr/>
          <p:nvPr/>
        </p:nvSpPr>
        <p:spPr>
          <a:xfrm>
            <a:off x="6929683" y="400193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C8473F49-E871-6602-28FD-4566B30820C7}"/>
              </a:ext>
            </a:extLst>
          </p:cNvPr>
          <p:cNvSpPr/>
          <p:nvPr/>
        </p:nvSpPr>
        <p:spPr>
          <a:xfrm>
            <a:off x="7888978" y="368408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5FADE9AC-6C59-029A-8114-23DC3BEFF0D4}"/>
              </a:ext>
            </a:extLst>
          </p:cNvPr>
          <p:cNvCxnSpPr>
            <a:cxnSpLocks/>
          </p:cNvCxnSpPr>
          <p:nvPr/>
        </p:nvCxnSpPr>
        <p:spPr>
          <a:xfrm flipV="1">
            <a:off x="580099" y="3712666"/>
            <a:ext cx="2568378" cy="8398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05" name="Object 104">
            <a:extLst>
              <a:ext uri="{FF2B5EF4-FFF2-40B4-BE49-F238E27FC236}">
                <a16:creationId xmlns:a16="http://schemas.microsoft.com/office/drawing/2014/main" id="{80729A64-EE96-510A-F041-35EA621E063A}"/>
              </a:ext>
            </a:extLst>
          </p:cNvPr>
          <p:cNvGraphicFramePr>
            <a:graphicFrameLocks noChangeAspect="1"/>
          </p:cNvGraphicFramePr>
          <p:nvPr>
            <p:extLst>
              <p:ext uri="{D42A27DB-BD31-4B8C-83A1-F6EECF244321}">
                <p14:modId xmlns:p14="http://schemas.microsoft.com/office/powerpoint/2010/main" val="1175828235"/>
              </p:ext>
            </p:extLst>
          </p:nvPr>
        </p:nvGraphicFramePr>
        <p:xfrm>
          <a:off x="7441743" y="4204058"/>
          <a:ext cx="1171575" cy="696912"/>
        </p:xfrm>
        <a:graphic>
          <a:graphicData uri="http://schemas.openxmlformats.org/presentationml/2006/ole">
            <mc:AlternateContent xmlns:mc="http://schemas.openxmlformats.org/markup-compatibility/2006">
              <mc:Choice xmlns:v="urn:schemas-microsoft-com:vml" Requires="v">
                <p:oleObj name="Equation" r:id="rId3" imgW="660240" imgH="393480" progId="Equation.DSMT4">
                  <p:embed/>
                </p:oleObj>
              </mc:Choice>
              <mc:Fallback>
                <p:oleObj name="Equation" r:id="rId3" imgW="660240" imgH="393480" progId="Equation.DSMT4">
                  <p:embed/>
                  <p:pic>
                    <p:nvPicPr>
                      <p:cNvPr id="105" name="Object 104">
                        <a:extLst>
                          <a:ext uri="{FF2B5EF4-FFF2-40B4-BE49-F238E27FC236}">
                            <a16:creationId xmlns:a16="http://schemas.microsoft.com/office/drawing/2014/main" id="{80729A64-EE96-510A-F041-35EA621E063A}"/>
                          </a:ext>
                        </a:extLst>
                      </p:cNvPr>
                      <p:cNvPicPr/>
                      <p:nvPr/>
                    </p:nvPicPr>
                    <p:blipFill>
                      <a:blip r:embed="rId4"/>
                      <a:stretch>
                        <a:fillRect/>
                      </a:stretch>
                    </p:blipFill>
                    <p:spPr>
                      <a:xfrm>
                        <a:off x="7441743" y="4204058"/>
                        <a:ext cx="1171575" cy="69691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50028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C4AFC-23F2-F8BE-4B88-54C945A17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A1BAB-A323-1390-180F-9E68E509EFB7}"/>
              </a:ext>
            </a:extLst>
          </p:cNvPr>
          <p:cNvSpPr>
            <a:spLocks noGrp="1"/>
          </p:cNvSpPr>
          <p:nvPr>
            <p:ph type="title"/>
          </p:nvPr>
        </p:nvSpPr>
        <p:spPr/>
        <p:txBody>
          <a:bodyPr/>
          <a:lstStyle/>
          <a:p>
            <a:r>
              <a:rPr lang="en-US" dirty="0"/>
              <a:t>Approximating the derivative</a:t>
            </a:r>
            <a:endParaRPr lang="en-CA" dirty="0"/>
          </a:p>
        </p:txBody>
      </p:sp>
      <p:sp>
        <p:nvSpPr>
          <p:cNvPr id="3" name="Content Placeholder 2">
            <a:extLst>
              <a:ext uri="{FF2B5EF4-FFF2-40B4-BE49-F238E27FC236}">
                <a16:creationId xmlns:a16="http://schemas.microsoft.com/office/drawing/2014/main" id="{A72DB4B6-7820-7217-7498-AACCCC4B11C0}"/>
              </a:ext>
            </a:extLst>
          </p:cNvPr>
          <p:cNvSpPr>
            <a:spLocks noGrp="1"/>
          </p:cNvSpPr>
          <p:nvPr>
            <p:ph idx="1"/>
          </p:nvPr>
        </p:nvSpPr>
        <p:spPr>
          <a:xfrm>
            <a:off x="457199" y="1600200"/>
            <a:ext cx="7924801" cy="4525963"/>
          </a:xfrm>
        </p:spPr>
        <p:txBody>
          <a:bodyPr/>
          <a:lstStyle/>
          <a:p>
            <a:r>
              <a:rPr lang="en-US" dirty="0"/>
              <a:t>Thus, for a least-squares best-fitting linear polynomial,</a:t>
            </a:r>
          </a:p>
          <a:p>
            <a:pPr marL="0" indent="0">
              <a:buNone/>
            </a:pPr>
            <a:r>
              <a:rPr lang="en-US" dirty="0"/>
              <a:t>	the best estimate of the slope is</a:t>
            </a:r>
          </a:p>
          <a:p>
            <a:pPr marL="0" indent="0">
              <a:buNone/>
            </a:pPr>
            <a:endParaRPr lang="en-US" dirty="0"/>
          </a:p>
          <a:p>
            <a:pPr lvl="1"/>
            <a:r>
              <a:rPr lang="en-US" dirty="0"/>
              <a:t>This is equal for all </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baseline="-25000" dirty="0">
                <a:latin typeface="Times New Roman" panose="02020603050405020304" pitchFamily="18" charset="0"/>
              </a:rPr>
              <a:t>–1</a:t>
            </a:r>
            <a:r>
              <a:rPr lang="en-US" dirty="0">
                <a:latin typeface="Times New Roman" panose="02020603050405020304" pitchFamily="18" charset="0"/>
              </a:rPr>
              <a:t> &lt; </a:t>
            </a:r>
            <a:r>
              <a:rPr lang="en-US" i="1" dirty="0">
                <a:latin typeface="Times New Roman" panose="02020603050405020304" pitchFamily="18" charset="0"/>
              </a:rPr>
              <a:t>t</a:t>
            </a:r>
            <a:r>
              <a:rPr lang="en-US" dirty="0">
                <a:latin typeface="Times New Roman" panose="02020603050405020304" pitchFamily="18" charset="0"/>
              </a:rPr>
              <a:t> ≤ </a:t>
            </a:r>
            <a:r>
              <a:rPr lang="en-US" i="1" dirty="0">
                <a:latin typeface="Times New Roman" panose="02020603050405020304" pitchFamily="18" charset="0"/>
              </a:rPr>
              <a:t>t</a:t>
            </a:r>
            <a:r>
              <a:rPr lang="en-US" i="1" baseline="-25000" dirty="0">
                <a:latin typeface="Times New Roman" panose="02020603050405020304" pitchFamily="18" charset="0"/>
              </a:rPr>
              <a:t>n</a:t>
            </a:r>
            <a:r>
              <a:rPr lang="en-US" baseline="-25000" dirty="0">
                <a:latin typeface="Times New Roman" panose="02020603050405020304" pitchFamily="18" charset="0"/>
              </a:rPr>
              <a:t>+1</a:t>
            </a:r>
            <a:r>
              <a:rPr lang="en-US" dirty="0"/>
              <a:t> under the assumption the</a:t>
            </a:r>
            <a:br>
              <a:rPr lang="en-US" dirty="0"/>
            </a:br>
            <a:r>
              <a:rPr lang="en-US" dirty="0"/>
              <a:t>original system has an approximately constant rate of change</a:t>
            </a:r>
            <a:endParaRPr lang="fr-FR" dirty="0">
              <a:latin typeface="Consolas" panose="020B0609020204030204" pitchFamily="49" charset="0"/>
            </a:endParaRPr>
          </a:p>
        </p:txBody>
      </p:sp>
      <p:sp>
        <p:nvSpPr>
          <p:cNvPr id="4" name="Footer Placeholder 3">
            <a:extLst>
              <a:ext uri="{FF2B5EF4-FFF2-40B4-BE49-F238E27FC236}">
                <a16:creationId xmlns:a16="http://schemas.microsoft.com/office/drawing/2014/main" id="{34513274-7E54-03E9-EF02-ED34874998AD}"/>
              </a:ext>
            </a:extLst>
          </p:cNvPr>
          <p:cNvSpPr>
            <a:spLocks noGrp="1"/>
          </p:cNvSpPr>
          <p:nvPr>
            <p:ph type="ftr" sz="quarter" idx="11"/>
          </p:nvPr>
        </p:nvSpPr>
        <p:spPr/>
        <p:txBody>
          <a:bodyPr/>
          <a:lstStyle/>
          <a:p>
            <a:r>
              <a:rPr lang="en-US"/>
              <a:t>Approximating the derivative using least-squares best-fitting polynomials</a:t>
            </a:r>
            <a:endParaRPr lang="en-CA"/>
          </a:p>
        </p:txBody>
      </p:sp>
      <p:sp>
        <p:nvSpPr>
          <p:cNvPr id="7" name="Slide Number Placeholder 6">
            <a:extLst>
              <a:ext uri="{FF2B5EF4-FFF2-40B4-BE49-F238E27FC236}">
                <a16:creationId xmlns:a16="http://schemas.microsoft.com/office/drawing/2014/main" id="{569E65A3-E333-9768-911A-1DB87A59AA05}"/>
              </a:ext>
            </a:extLst>
          </p:cNvPr>
          <p:cNvSpPr>
            <a:spLocks noGrp="1"/>
          </p:cNvSpPr>
          <p:nvPr>
            <p:ph type="sldNum" sz="quarter" idx="12"/>
          </p:nvPr>
        </p:nvSpPr>
        <p:spPr/>
        <p:txBody>
          <a:bodyPr/>
          <a:lstStyle/>
          <a:p>
            <a:fld id="{42EF6DC8-DA9C-4533-8A40-BB00A2545AF8}" type="slidenum">
              <a:rPr lang="en-CA" smtClean="0"/>
              <a:pPr/>
              <a:t>4</a:t>
            </a:fld>
            <a:endParaRPr lang="en-CA" dirty="0"/>
          </a:p>
        </p:txBody>
      </p:sp>
      <p:cxnSp>
        <p:nvCxnSpPr>
          <p:cNvPr id="13" name="Straight Connector 12">
            <a:extLst>
              <a:ext uri="{FF2B5EF4-FFF2-40B4-BE49-F238E27FC236}">
                <a16:creationId xmlns:a16="http://schemas.microsoft.com/office/drawing/2014/main" id="{6B30BDB1-12D0-B58B-7ADF-7547FF3CB670}"/>
              </a:ext>
            </a:extLst>
          </p:cNvPr>
          <p:cNvCxnSpPr>
            <a:cxnSpLocks/>
          </p:cNvCxnSpPr>
          <p:nvPr/>
        </p:nvCxnSpPr>
        <p:spPr>
          <a:xfrm flipV="1">
            <a:off x="3196915" y="4695930"/>
            <a:ext cx="4608784" cy="5886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9C043C-794C-F15A-3EFF-B659D9972D98}"/>
              </a:ext>
            </a:extLst>
          </p:cNvPr>
          <p:cNvCxnSpPr>
            <a:cxnSpLocks/>
          </p:cNvCxnSpPr>
          <p:nvPr/>
        </p:nvCxnSpPr>
        <p:spPr>
          <a:xfrm>
            <a:off x="729760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99F1F35-52B2-5BA9-C735-B0B4AEAF455D}"/>
              </a:ext>
            </a:extLst>
          </p:cNvPr>
          <p:cNvSpPr txBox="1"/>
          <p:nvPr/>
        </p:nvSpPr>
        <p:spPr>
          <a:xfrm>
            <a:off x="714115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0AC9D443-0F91-4963-6F9B-2FFF7E345A74}"/>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5C30F65-6F47-3585-1255-E4119B0D6AF0}"/>
              </a:ext>
            </a:extLst>
          </p:cNvPr>
          <p:cNvCxnSpPr>
            <a:cxnSpLocks/>
          </p:cNvCxnSpPr>
          <p:nvPr/>
        </p:nvCxnSpPr>
        <p:spPr>
          <a:xfrm>
            <a:off x="633831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28A9FC6-C14A-D490-7D69-2D4C1649CCD7}"/>
              </a:ext>
            </a:extLst>
          </p:cNvPr>
          <p:cNvSpPr txBox="1"/>
          <p:nvPr/>
        </p:nvSpPr>
        <p:spPr>
          <a:xfrm>
            <a:off x="606323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D136A35D-9BB5-EC92-1332-BF58458BBBAB}"/>
              </a:ext>
            </a:extLst>
          </p:cNvPr>
          <p:cNvCxnSpPr>
            <a:cxnSpLocks/>
          </p:cNvCxnSpPr>
          <p:nvPr/>
        </p:nvCxnSpPr>
        <p:spPr>
          <a:xfrm>
            <a:off x="634265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A225DE5-81A9-B1F4-A854-0BC5DCAED867}"/>
              </a:ext>
            </a:extLst>
          </p:cNvPr>
          <p:cNvCxnSpPr>
            <a:cxnSpLocks/>
          </p:cNvCxnSpPr>
          <p:nvPr/>
        </p:nvCxnSpPr>
        <p:spPr>
          <a:xfrm>
            <a:off x="541287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FED6A9C-A047-47D8-1D05-3FA4D693E679}"/>
              </a:ext>
            </a:extLst>
          </p:cNvPr>
          <p:cNvSpPr txBox="1"/>
          <p:nvPr/>
        </p:nvSpPr>
        <p:spPr>
          <a:xfrm>
            <a:off x="514736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BBD87047-61BB-BE7D-5D69-913AC6E5FE51}"/>
              </a:ext>
            </a:extLst>
          </p:cNvPr>
          <p:cNvCxnSpPr>
            <a:cxnSpLocks/>
          </p:cNvCxnSpPr>
          <p:nvPr/>
        </p:nvCxnSpPr>
        <p:spPr>
          <a:xfrm>
            <a:off x="446631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A500163-C958-8EB0-E204-49ED48157960}"/>
              </a:ext>
            </a:extLst>
          </p:cNvPr>
          <p:cNvSpPr txBox="1"/>
          <p:nvPr/>
        </p:nvSpPr>
        <p:spPr>
          <a:xfrm>
            <a:off x="419241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FF2C0FFA-03F0-AEB7-6878-A95948CB32DC}"/>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9089E6B-9862-9A6B-0E49-ABE6572FE5B3}"/>
              </a:ext>
            </a:extLst>
          </p:cNvPr>
          <p:cNvSpPr txBox="1"/>
          <p:nvPr/>
        </p:nvSpPr>
        <p:spPr>
          <a:xfrm>
            <a:off x="322069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35325826-548A-FE16-D5AA-FB649BE00679}"/>
              </a:ext>
            </a:extLst>
          </p:cNvPr>
          <p:cNvSpPr/>
          <p:nvPr/>
        </p:nvSpPr>
        <p:spPr>
          <a:xfrm>
            <a:off x="442059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CD4FBCC-2C0B-16BE-FD36-6F67787C2E99}"/>
              </a:ext>
            </a:extLst>
          </p:cNvPr>
          <p:cNvSpPr/>
          <p:nvPr/>
        </p:nvSpPr>
        <p:spPr>
          <a:xfrm>
            <a:off x="629772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C70B593-16F3-F80C-2B5A-36A56099589E}"/>
              </a:ext>
            </a:extLst>
          </p:cNvPr>
          <p:cNvSpPr/>
          <p:nvPr/>
        </p:nvSpPr>
        <p:spPr>
          <a:xfrm>
            <a:off x="724811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C056613-2C20-95CF-7A6B-89BED9E33208}"/>
              </a:ext>
            </a:extLst>
          </p:cNvPr>
          <p:cNvSpPr/>
          <p:nvPr/>
        </p:nvSpPr>
        <p:spPr>
          <a:xfrm>
            <a:off x="536338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B624D50-4532-34A5-84CA-87AB428F496E}"/>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0CB9291-4206-0F47-7D5E-C461821C69BF}"/>
              </a:ext>
            </a:extLst>
          </p:cNvPr>
          <p:cNvSpPr txBox="1"/>
          <p:nvPr/>
        </p:nvSpPr>
        <p:spPr>
          <a:xfrm>
            <a:off x="313425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2" name="TextBox 31">
            <a:extLst>
              <a:ext uri="{FF2B5EF4-FFF2-40B4-BE49-F238E27FC236}">
                <a16:creationId xmlns:a16="http://schemas.microsoft.com/office/drawing/2014/main" id="{B0466E88-111F-46DB-2534-4F2FE1504114}"/>
              </a:ext>
            </a:extLst>
          </p:cNvPr>
          <p:cNvSpPr txBox="1"/>
          <p:nvPr/>
        </p:nvSpPr>
        <p:spPr>
          <a:xfrm>
            <a:off x="447351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3" name="TextBox 32">
            <a:extLst>
              <a:ext uri="{FF2B5EF4-FFF2-40B4-BE49-F238E27FC236}">
                <a16:creationId xmlns:a16="http://schemas.microsoft.com/office/drawing/2014/main" id="{A652B4C5-0C57-F22D-0F0E-E3B8C64B72D9}"/>
              </a:ext>
            </a:extLst>
          </p:cNvPr>
          <p:cNvSpPr txBox="1"/>
          <p:nvPr/>
        </p:nvSpPr>
        <p:spPr>
          <a:xfrm>
            <a:off x="483184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4" name="TextBox 33">
            <a:extLst>
              <a:ext uri="{FF2B5EF4-FFF2-40B4-BE49-F238E27FC236}">
                <a16:creationId xmlns:a16="http://schemas.microsoft.com/office/drawing/2014/main" id="{7EB91B4D-9B24-FE8D-BC62-442101840D6E}"/>
              </a:ext>
            </a:extLst>
          </p:cNvPr>
          <p:cNvSpPr txBox="1"/>
          <p:nvPr/>
        </p:nvSpPr>
        <p:spPr>
          <a:xfrm>
            <a:off x="636247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15117A71-D324-00F8-70AD-CC55638DADAE}"/>
              </a:ext>
            </a:extLst>
          </p:cNvPr>
          <p:cNvSpPr txBox="1"/>
          <p:nvPr/>
        </p:nvSpPr>
        <p:spPr>
          <a:xfrm>
            <a:off x="737481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A7A7B6D3-BED2-B8D2-2F33-8C257113E512}"/>
              </a:ext>
            </a:extLst>
          </p:cNvPr>
          <p:cNvSpPr txBox="1"/>
          <p:nvPr/>
        </p:nvSpPr>
        <p:spPr>
          <a:xfrm>
            <a:off x="2200941" y="4869113"/>
            <a:ext cx="1011815"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Symbol" panose="05050102010706020507" pitchFamily="18" charset="2"/>
                <a:cs typeface="Times New Roman" panose="02020603050405020304" pitchFamily="18" charset="0"/>
              </a:rPr>
              <a:t>d</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graphicFrame>
        <p:nvGraphicFramePr>
          <p:cNvPr id="39" name="Object 38">
            <a:extLst>
              <a:ext uri="{FF2B5EF4-FFF2-40B4-BE49-F238E27FC236}">
                <a16:creationId xmlns:a16="http://schemas.microsoft.com/office/drawing/2014/main" id="{8EFC2986-A6EC-D7A7-1487-1D05DA0B9BBC}"/>
              </a:ext>
            </a:extLst>
          </p:cNvPr>
          <p:cNvGraphicFramePr>
            <a:graphicFrameLocks noChangeAspect="1"/>
          </p:cNvGraphicFramePr>
          <p:nvPr>
            <p:extLst>
              <p:ext uri="{D42A27DB-BD31-4B8C-83A1-F6EECF244321}">
                <p14:modId xmlns:p14="http://schemas.microsoft.com/office/powerpoint/2010/main" val="942338044"/>
              </p:ext>
            </p:extLst>
          </p:nvPr>
        </p:nvGraphicFramePr>
        <p:xfrm>
          <a:off x="5269111" y="1889029"/>
          <a:ext cx="1397000" cy="696913"/>
        </p:xfrm>
        <a:graphic>
          <a:graphicData uri="http://schemas.openxmlformats.org/presentationml/2006/ole">
            <mc:AlternateContent xmlns:mc="http://schemas.openxmlformats.org/markup-compatibility/2006">
              <mc:Choice xmlns:v="urn:schemas-microsoft-com:vml" Requires="v">
                <p:oleObj name="Equation" r:id="rId3" imgW="787320" imgH="393480" progId="Equation.DSMT4">
                  <p:embed/>
                </p:oleObj>
              </mc:Choice>
              <mc:Fallback>
                <p:oleObj name="Equation" r:id="rId3" imgW="787320" imgH="393480" progId="Equation.DSMT4">
                  <p:embed/>
                  <p:pic>
                    <p:nvPicPr>
                      <p:cNvPr id="39" name="Object 38">
                        <a:extLst>
                          <a:ext uri="{FF2B5EF4-FFF2-40B4-BE49-F238E27FC236}">
                            <a16:creationId xmlns:a16="http://schemas.microsoft.com/office/drawing/2014/main" id="{8EFC2986-A6EC-D7A7-1487-1D05DA0B9BBC}"/>
                          </a:ext>
                        </a:extLst>
                      </p:cNvPr>
                      <p:cNvPicPr/>
                      <p:nvPr/>
                    </p:nvPicPr>
                    <p:blipFill>
                      <a:blip r:embed="rId4"/>
                      <a:stretch>
                        <a:fillRect/>
                      </a:stretch>
                    </p:blipFill>
                    <p:spPr>
                      <a:xfrm>
                        <a:off x="5269111" y="1889029"/>
                        <a:ext cx="1397000" cy="69691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95673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2939C0-297C-46D5-A2D7-BFF12BCBFADC}"/>
              </a:ext>
            </a:extLst>
          </p:cNvPr>
          <p:cNvSpPr/>
          <p:nvPr/>
        </p:nvSpPr>
        <p:spPr>
          <a:xfrm rot="20297907" flipH="1">
            <a:off x="3287136" y="4854721"/>
            <a:ext cx="4340448" cy="760946"/>
          </a:xfrm>
          <a:custGeom>
            <a:avLst/>
            <a:gdLst>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18407 w 5201174"/>
              <a:gd name="connsiteY1" fmla="*/ 310392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4" fmla="*/ 5201174 w 5201174"/>
              <a:gd name="connsiteY4" fmla="*/ 209005 h 1249239"/>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0" fmla="*/ 0 w 3322040"/>
              <a:gd name="connsiteY0" fmla="*/ 1157680 h 1157680"/>
              <a:gd name="connsiteX1" fmla="*/ 1518407 w 3322040"/>
              <a:gd name="connsiteY1" fmla="*/ 318781 h 1157680"/>
              <a:gd name="connsiteX2" fmla="*/ 3322040 w 3322040"/>
              <a:gd name="connsiteY2" fmla="*/ 0 h 1157680"/>
              <a:gd name="connsiteX0" fmla="*/ 0 w 3473042"/>
              <a:gd name="connsiteY0" fmla="*/ 1107346 h 1107346"/>
              <a:gd name="connsiteX1" fmla="*/ 1518407 w 3473042"/>
              <a:gd name="connsiteY1" fmla="*/ 268447 h 1107346"/>
              <a:gd name="connsiteX2" fmla="*/ 3473042 w 3473042"/>
              <a:gd name="connsiteY2" fmla="*/ 0 h 1107346"/>
              <a:gd name="connsiteX0" fmla="*/ 0 w 3473042"/>
              <a:gd name="connsiteY0" fmla="*/ 1108041 h 1108041"/>
              <a:gd name="connsiteX1" fmla="*/ 1518407 w 3473042"/>
              <a:gd name="connsiteY1" fmla="*/ 269142 h 1108041"/>
              <a:gd name="connsiteX2" fmla="*/ 3473042 w 3473042"/>
              <a:gd name="connsiteY2" fmla="*/ 695 h 1108041"/>
              <a:gd name="connsiteX0" fmla="*/ 0 w 3473042"/>
              <a:gd name="connsiteY0" fmla="*/ 1107363 h 1107363"/>
              <a:gd name="connsiteX1" fmla="*/ 1518407 w 3473042"/>
              <a:gd name="connsiteY1" fmla="*/ 268464 h 1107363"/>
              <a:gd name="connsiteX2" fmla="*/ 3473042 w 3473042"/>
              <a:gd name="connsiteY2" fmla="*/ 17 h 1107363"/>
              <a:gd name="connsiteX0" fmla="*/ 0 w 3473042"/>
              <a:gd name="connsiteY0" fmla="*/ 1107364 h 1107364"/>
              <a:gd name="connsiteX1" fmla="*/ 1518407 w 3473042"/>
              <a:gd name="connsiteY1" fmla="*/ 268465 h 1107364"/>
              <a:gd name="connsiteX2" fmla="*/ 3473042 w 3473042"/>
              <a:gd name="connsiteY2" fmla="*/ 18 h 1107364"/>
              <a:gd name="connsiteX0" fmla="*/ 0 w 3481431"/>
              <a:gd name="connsiteY0" fmla="*/ 1174477 h 1174477"/>
              <a:gd name="connsiteX1" fmla="*/ 1526796 w 3481431"/>
              <a:gd name="connsiteY1" fmla="*/ 268466 h 1174477"/>
              <a:gd name="connsiteX2" fmla="*/ 3481431 w 3481431"/>
              <a:gd name="connsiteY2" fmla="*/ 19 h 1174477"/>
              <a:gd name="connsiteX0" fmla="*/ 0 w 3481431"/>
              <a:gd name="connsiteY0" fmla="*/ 1174469 h 1174469"/>
              <a:gd name="connsiteX1" fmla="*/ 2265027 w 3481431"/>
              <a:gd name="connsiteY1" fmla="*/ 335570 h 1174469"/>
              <a:gd name="connsiteX2" fmla="*/ 3481431 w 3481431"/>
              <a:gd name="connsiteY2" fmla="*/ 11 h 1174469"/>
              <a:gd name="connsiteX0" fmla="*/ 0 w 4269997"/>
              <a:gd name="connsiteY0" fmla="*/ 898610 h 898610"/>
              <a:gd name="connsiteX1" fmla="*/ 2265027 w 4269997"/>
              <a:gd name="connsiteY1" fmla="*/ 59711 h 898610"/>
              <a:gd name="connsiteX2" fmla="*/ 4269997 w 4269997"/>
              <a:gd name="connsiteY2" fmla="*/ 68101 h 898610"/>
              <a:gd name="connsiteX0" fmla="*/ 0 w 4269997"/>
              <a:gd name="connsiteY0" fmla="*/ 931655 h 931655"/>
              <a:gd name="connsiteX1" fmla="*/ 2265027 w 4269997"/>
              <a:gd name="connsiteY1" fmla="*/ 92756 h 931655"/>
              <a:gd name="connsiteX2" fmla="*/ 4269997 w 4269997"/>
              <a:gd name="connsiteY2" fmla="*/ 101146 h 931655"/>
              <a:gd name="connsiteX0" fmla="*/ 0 w 4269997"/>
              <a:gd name="connsiteY0" fmla="*/ 931655 h 931655"/>
              <a:gd name="connsiteX1" fmla="*/ 2130803 w 4269997"/>
              <a:gd name="connsiteY1" fmla="*/ 92756 h 931655"/>
              <a:gd name="connsiteX2" fmla="*/ 4269997 w 4269997"/>
              <a:gd name="connsiteY2" fmla="*/ 101146 h 931655"/>
              <a:gd name="connsiteX0" fmla="*/ 0 w 4269997"/>
              <a:gd name="connsiteY0" fmla="*/ 915462 h 915462"/>
              <a:gd name="connsiteX1" fmla="*/ 2130803 w 4269997"/>
              <a:gd name="connsiteY1" fmla="*/ 76563 h 915462"/>
              <a:gd name="connsiteX2" fmla="*/ 4269997 w 4269997"/>
              <a:gd name="connsiteY2" fmla="*/ 84953 h 915462"/>
            </a:gdLst>
            <a:ahLst/>
            <a:cxnLst>
              <a:cxn ang="0">
                <a:pos x="connsiteX0" y="connsiteY0"/>
              </a:cxn>
              <a:cxn ang="0">
                <a:pos x="connsiteX1" y="connsiteY1"/>
              </a:cxn>
              <a:cxn ang="0">
                <a:pos x="connsiteX2" y="connsiteY2"/>
              </a:cxn>
            </a:cxnLst>
            <a:rect l="l" t="t" r="r" b="b"/>
            <a:pathLst>
              <a:path w="4269997" h="915462">
                <a:moveTo>
                  <a:pt x="0" y="915462"/>
                </a:moveTo>
                <a:cubicBezTo>
                  <a:pt x="473280" y="562425"/>
                  <a:pt x="1427526" y="173036"/>
                  <a:pt x="2130803" y="76563"/>
                </a:cubicBezTo>
                <a:cubicBezTo>
                  <a:pt x="2834080" y="-19910"/>
                  <a:pt x="3533164" y="-33891"/>
                  <a:pt x="4269997" y="8495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Approximating the derivative</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Of the system is potentially accelerating or decelerating,</a:t>
            </a:r>
            <a:br>
              <a:rPr lang="en-US" dirty="0"/>
            </a:br>
            <a:r>
              <a:rPr lang="en-US" dirty="0"/>
              <a:t>	we must use a least-squares best-fitting quadratic</a:t>
            </a:r>
          </a:p>
          <a:p>
            <a:pPr lvl="1"/>
            <a:r>
              <a:rPr lang="en-US" dirty="0"/>
              <a:t>If that quadratic polynomial is </a:t>
            </a:r>
            <a:r>
              <a:rPr lang="en-US" i="1" dirty="0">
                <a:latin typeface="Times New Roman" panose="02020603050405020304" pitchFamily="18" charset="0"/>
              </a:rPr>
              <a:t>a</a:t>
            </a:r>
            <a:r>
              <a:rPr lang="en-US" baseline="-25000" dirty="0">
                <a:latin typeface="Times New Roman" panose="02020603050405020304" pitchFamily="18" charset="0"/>
              </a:rPr>
              <a:t>2</a:t>
            </a:r>
            <a:r>
              <a:rPr lang="en-US" i="1" dirty="0">
                <a:latin typeface="Symbol" panose="05050102010706020507" pitchFamily="18" charset="2"/>
              </a:rPr>
              <a:t>d </a:t>
            </a:r>
            <a:r>
              <a:rPr lang="en-US" baseline="30000" dirty="0">
                <a:latin typeface="Times New Roman" panose="02020603050405020304" pitchFamily="18" charset="0"/>
              </a:rPr>
              <a:t>2</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1</a:t>
            </a:r>
            <a:r>
              <a:rPr lang="en-US" i="1" dirty="0">
                <a:latin typeface="Symbol" panose="05050102010706020507" pitchFamily="18" charset="2"/>
              </a:rPr>
              <a:t>d</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0</a:t>
            </a:r>
            <a:r>
              <a:rPr lang="en-US" dirty="0"/>
              <a:t>,</a:t>
            </a:r>
            <a:br>
              <a:rPr lang="en-US" dirty="0"/>
            </a:br>
            <a:r>
              <a:rPr lang="en-US" dirty="0"/>
              <a:t>        the derivative is </a:t>
            </a:r>
            <a:r>
              <a:rPr lang="en-US" dirty="0">
                <a:latin typeface="Times New Roman" panose="02020603050405020304" pitchFamily="18" charset="0"/>
              </a:rPr>
              <a:t>2</a:t>
            </a:r>
            <a:r>
              <a:rPr lang="en-US" i="1" dirty="0">
                <a:latin typeface="Times New Roman" panose="02020603050405020304" pitchFamily="18" charset="0"/>
              </a:rPr>
              <a:t>a</a:t>
            </a:r>
            <a:r>
              <a:rPr lang="en-US" baseline="-25000" dirty="0">
                <a:latin typeface="Times New Roman" panose="02020603050405020304" pitchFamily="18" charset="0"/>
              </a:rPr>
              <a:t>2</a:t>
            </a:r>
            <a:r>
              <a:rPr lang="en-US" i="1" dirty="0">
                <a:latin typeface="Symbol" panose="05050102010706020507" pitchFamily="18" charset="2"/>
              </a:rPr>
              <a:t>d</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1</a:t>
            </a:r>
            <a:endParaRPr lang="fr-FR" dirty="0">
              <a:solidFill>
                <a:prstClr val="white"/>
              </a:solidFill>
              <a:latin typeface="Times New Roman" panose="02020603050405020304" pitchFamily="18" charset="0"/>
            </a:endParaRPr>
          </a:p>
          <a:p>
            <a:pPr lvl="1"/>
            <a:endParaRPr lang="en-US" dirty="0">
              <a:solidFill>
                <a:prstClr val="white"/>
              </a:solidFill>
            </a:endParaRPr>
          </a:p>
          <a:p>
            <a:pPr lvl="1"/>
            <a:r>
              <a:rPr lang="en-US" dirty="0">
                <a:solidFill>
                  <a:prstClr val="white"/>
                </a:solidFill>
              </a:rPr>
              <a:t>Thus, </a:t>
            </a:r>
          </a:p>
          <a:p>
            <a:pPr lvl="1"/>
            <a:endParaRPr lang="fr-FR" sz="1800" dirty="0">
              <a:solidFill>
                <a:prstClr val="white"/>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a:t>Approximating the derivative using least-squares best-fitting polynomials</a:t>
            </a:r>
            <a:endParaRPr lang="en-CA" dirty="0"/>
          </a:p>
        </p:txBody>
      </p:sp>
      <p:sp>
        <p:nvSpPr>
          <p:cNvPr id="7" name="Slide Number Placeholder 6"/>
          <p:cNvSpPr>
            <a:spLocks noGrp="1"/>
          </p:cNvSpPr>
          <p:nvPr>
            <p:ph type="sldNum" sz="quarter" idx="12"/>
          </p:nvPr>
        </p:nvSpPr>
        <p:spPr/>
        <p:txBody>
          <a:bodyPr/>
          <a:lstStyle/>
          <a:p>
            <a:fld id="{42EF6DC8-DA9C-4533-8A40-BB00A2545AF8}" type="slidenum">
              <a:rPr lang="en-CA" smtClean="0"/>
              <a:pPr/>
              <a:t>5</a:t>
            </a:fld>
            <a:endParaRPr lang="en-CA" dirty="0"/>
          </a:p>
        </p:txBody>
      </p:sp>
      <p:cxnSp>
        <p:nvCxnSpPr>
          <p:cNvPr id="14" name="Straight Connector 13">
            <a:extLst>
              <a:ext uri="{FF2B5EF4-FFF2-40B4-BE49-F238E27FC236}">
                <a16:creationId xmlns:a16="http://schemas.microsoft.com/office/drawing/2014/main" id="{CBC50780-8850-4DCB-BDFD-C0216AB5F785}"/>
              </a:ext>
            </a:extLst>
          </p:cNvPr>
          <p:cNvCxnSpPr>
            <a:cxnSpLocks/>
          </p:cNvCxnSpPr>
          <p:nvPr/>
        </p:nvCxnSpPr>
        <p:spPr>
          <a:xfrm>
            <a:off x="729760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0F0E6D-612C-4349-B4E2-C9F5A436AB40}"/>
              </a:ext>
            </a:extLst>
          </p:cNvPr>
          <p:cNvSpPr txBox="1"/>
          <p:nvPr/>
        </p:nvSpPr>
        <p:spPr>
          <a:xfrm>
            <a:off x="714115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7D11EFE1-B769-4502-9ACD-D8D6D20C9E30}"/>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0588A7-C834-4046-8BDC-AB4FC64B8B8F}"/>
              </a:ext>
            </a:extLst>
          </p:cNvPr>
          <p:cNvCxnSpPr>
            <a:cxnSpLocks/>
          </p:cNvCxnSpPr>
          <p:nvPr/>
        </p:nvCxnSpPr>
        <p:spPr>
          <a:xfrm>
            <a:off x="633831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63470C-1CC2-46B5-977C-3CD51F967271}"/>
              </a:ext>
            </a:extLst>
          </p:cNvPr>
          <p:cNvSpPr txBox="1"/>
          <p:nvPr/>
        </p:nvSpPr>
        <p:spPr>
          <a:xfrm>
            <a:off x="606323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B8D7D2F-9F6D-4A5E-BAEC-0FC17D4858C6}"/>
              </a:ext>
            </a:extLst>
          </p:cNvPr>
          <p:cNvCxnSpPr>
            <a:cxnSpLocks/>
          </p:cNvCxnSpPr>
          <p:nvPr/>
        </p:nvCxnSpPr>
        <p:spPr>
          <a:xfrm>
            <a:off x="634265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10E84C-B26B-47AF-B818-BF8B1F4DDFFF}"/>
              </a:ext>
            </a:extLst>
          </p:cNvPr>
          <p:cNvCxnSpPr>
            <a:cxnSpLocks/>
          </p:cNvCxnSpPr>
          <p:nvPr/>
        </p:nvCxnSpPr>
        <p:spPr>
          <a:xfrm>
            <a:off x="541287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EAD00B-9B1B-4564-9FA8-CC19DAC7A1DC}"/>
              </a:ext>
            </a:extLst>
          </p:cNvPr>
          <p:cNvSpPr txBox="1"/>
          <p:nvPr/>
        </p:nvSpPr>
        <p:spPr>
          <a:xfrm>
            <a:off x="514736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56BF45D5-04D0-420B-B01D-0F4988823C79}"/>
              </a:ext>
            </a:extLst>
          </p:cNvPr>
          <p:cNvCxnSpPr>
            <a:cxnSpLocks/>
          </p:cNvCxnSpPr>
          <p:nvPr/>
        </p:nvCxnSpPr>
        <p:spPr>
          <a:xfrm>
            <a:off x="446631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2F7E245-F75A-4AF0-9D58-BD1A5F23953D}"/>
              </a:ext>
            </a:extLst>
          </p:cNvPr>
          <p:cNvSpPr txBox="1"/>
          <p:nvPr/>
        </p:nvSpPr>
        <p:spPr>
          <a:xfrm>
            <a:off x="419241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46DE4A6F-BC51-4FFB-97AD-DCD93415A761}"/>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02683B-D9D0-44C6-9BC0-F340BFAE1C7C}"/>
              </a:ext>
            </a:extLst>
          </p:cNvPr>
          <p:cNvSpPr txBox="1"/>
          <p:nvPr/>
        </p:nvSpPr>
        <p:spPr>
          <a:xfrm>
            <a:off x="322069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FCF850EE-ED79-4254-A3F5-D0B45FE36946}"/>
              </a:ext>
            </a:extLst>
          </p:cNvPr>
          <p:cNvSpPr/>
          <p:nvPr/>
        </p:nvSpPr>
        <p:spPr>
          <a:xfrm>
            <a:off x="442059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F2A3FD-A636-4372-B42C-A559E18222C5}"/>
              </a:ext>
            </a:extLst>
          </p:cNvPr>
          <p:cNvSpPr/>
          <p:nvPr/>
        </p:nvSpPr>
        <p:spPr>
          <a:xfrm>
            <a:off x="629772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0A37E7E-403B-4970-8911-E75EF1F03F13}"/>
              </a:ext>
            </a:extLst>
          </p:cNvPr>
          <p:cNvSpPr/>
          <p:nvPr/>
        </p:nvSpPr>
        <p:spPr>
          <a:xfrm>
            <a:off x="724811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DEE85A0-39D9-48DB-817E-B63907152C5B}"/>
              </a:ext>
            </a:extLst>
          </p:cNvPr>
          <p:cNvSpPr/>
          <p:nvPr/>
        </p:nvSpPr>
        <p:spPr>
          <a:xfrm>
            <a:off x="536338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CFA33B-FAE7-425C-8279-1DC3765DEE21}"/>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8112067-E01C-4893-8DFE-C3A51EA86865}"/>
              </a:ext>
            </a:extLst>
          </p:cNvPr>
          <p:cNvSpPr txBox="1"/>
          <p:nvPr/>
        </p:nvSpPr>
        <p:spPr>
          <a:xfrm>
            <a:off x="313425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2" name="TextBox 31">
            <a:extLst>
              <a:ext uri="{FF2B5EF4-FFF2-40B4-BE49-F238E27FC236}">
                <a16:creationId xmlns:a16="http://schemas.microsoft.com/office/drawing/2014/main" id="{CA18FBB7-C261-490F-8AF0-3F3B4DA4CA95}"/>
              </a:ext>
            </a:extLst>
          </p:cNvPr>
          <p:cNvSpPr txBox="1"/>
          <p:nvPr/>
        </p:nvSpPr>
        <p:spPr>
          <a:xfrm>
            <a:off x="447351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3" name="TextBox 32">
            <a:extLst>
              <a:ext uri="{FF2B5EF4-FFF2-40B4-BE49-F238E27FC236}">
                <a16:creationId xmlns:a16="http://schemas.microsoft.com/office/drawing/2014/main" id="{453B768F-EA5A-4DAA-90DF-1117A81C36DF}"/>
              </a:ext>
            </a:extLst>
          </p:cNvPr>
          <p:cNvSpPr txBox="1"/>
          <p:nvPr/>
        </p:nvSpPr>
        <p:spPr>
          <a:xfrm>
            <a:off x="483184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4" name="TextBox 33">
            <a:extLst>
              <a:ext uri="{FF2B5EF4-FFF2-40B4-BE49-F238E27FC236}">
                <a16:creationId xmlns:a16="http://schemas.microsoft.com/office/drawing/2014/main" id="{9124270F-6CBE-4324-9778-F7D1E328ADBC}"/>
              </a:ext>
            </a:extLst>
          </p:cNvPr>
          <p:cNvSpPr txBox="1"/>
          <p:nvPr/>
        </p:nvSpPr>
        <p:spPr>
          <a:xfrm>
            <a:off x="636247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E6753ACA-55EC-4A88-AE76-33CB6F8E03A5}"/>
              </a:ext>
            </a:extLst>
          </p:cNvPr>
          <p:cNvSpPr txBox="1"/>
          <p:nvPr/>
        </p:nvSpPr>
        <p:spPr>
          <a:xfrm>
            <a:off x="737481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F088FC32-9098-410C-BF07-87A30A606D1A}"/>
              </a:ext>
            </a:extLst>
          </p:cNvPr>
          <p:cNvCxnSpPr>
            <a:cxnSpLocks/>
          </p:cNvCxnSpPr>
          <p:nvPr/>
        </p:nvCxnSpPr>
        <p:spPr>
          <a:xfrm>
            <a:off x="6305270" y="4697350"/>
            <a:ext cx="1992840" cy="10123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43" name="Object 42">
            <a:extLst>
              <a:ext uri="{FF2B5EF4-FFF2-40B4-BE49-F238E27FC236}">
                <a16:creationId xmlns:a16="http://schemas.microsoft.com/office/drawing/2014/main" id="{ACA5342E-B894-495D-9A0E-5A0B581A6181}"/>
              </a:ext>
            </a:extLst>
          </p:cNvPr>
          <p:cNvGraphicFramePr>
            <a:graphicFrameLocks noChangeAspect="1"/>
          </p:cNvGraphicFramePr>
          <p:nvPr>
            <p:extLst>
              <p:ext uri="{D42A27DB-BD31-4B8C-83A1-F6EECF244321}">
                <p14:modId xmlns:p14="http://schemas.microsoft.com/office/powerpoint/2010/main" val="2758111823"/>
              </p:ext>
            </p:extLst>
          </p:nvPr>
        </p:nvGraphicFramePr>
        <p:xfrm>
          <a:off x="2019539" y="3413147"/>
          <a:ext cx="1398588" cy="471488"/>
        </p:xfrm>
        <a:graphic>
          <a:graphicData uri="http://schemas.openxmlformats.org/presentationml/2006/ole">
            <mc:AlternateContent xmlns:mc="http://schemas.openxmlformats.org/markup-compatibility/2006">
              <mc:Choice xmlns:v="urn:schemas-microsoft-com:vml" Requires="v">
                <p:oleObj name="Equation" r:id="rId3" imgW="787320" imgH="266400" progId="Equation.DSMT4">
                  <p:embed/>
                </p:oleObj>
              </mc:Choice>
              <mc:Fallback>
                <p:oleObj name="Equation" r:id="rId3" imgW="787320" imgH="266400" progId="Equation.DSMT4">
                  <p:embed/>
                  <p:pic>
                    <p:nvPicPr>
                      <p:cNvPr id="43" name="Object 42">
                        <a:extLst>
                          <a:ext uri="{FF2B5EF4-FFF2-40B4-BE49-F238E27FC236}">
                            <a16:creationId xmlns:a16="http://schemas.microsoft.com/office/drawing/2014/main" id="{ACA5342E-B894-495D-9A0E-5A0B581A6181}"/>
                          </a:ext>
                        </a:extLst>
                      </p:cNvPr>
                      <p:cNvPicPr/>
                      <p:nvPr/>
                    </p:nvPicPr>
                    <p:blipFill>
                      <a:blip r:embed="rId4"/>
                      <a:stretch>
                        <a:fillRect/>
                      </a:stretch>
                    </p:blipFill>
                    <p:spPr>
                      <a:xfrm>
                        <a:off x="2019539" y="3413147"/>
                        <a:ext cx="1398588" cy="471488"/>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4F0BED57-CAA8-4BD9-B5D2-2EE167B3F7CD}"/>
              </a:ext>
            </a:extLst>
          </p:cNvPr>
          <p:cNvGraphicFramePr>
            <a:graphicFrameLocks noChangeAspect="1"/>
          </p:cNvGraphicFramePr>
          <p:nvPr>
            <p:extLst>
              <p:ext uri="{D42A27DB-BD31-4B8C-83A1-F6EECF244321}">
                <p14:modId xmlns:p14="http://schemas.microsoft.com/office/powerpoint/2010/main" val="984420227"/>
              </p:ext>
            </p:extLst>
          </p:nvPr>
        </p:nvGraphicFramePr>
        <p:xfrm>
          <a:off x="7712322" y="2433765"/>
          <a:ext cx="1171575" cy="696912"/>
        </p:xfrm>
        <a:graphic>
          <a:graphicData uri="http://schemas.openxmlformats.org/presentationml/2006/ole">
            <mc:AlternateContent xmlns:mc="http://schemas.openxmlformats.org/markup-compatibility/2006">
              <mc:Choice xmlns:v="urn:schemas-microsoft-com:vml" Requires="v">
                <p:oleObj name="Equation" r:id="rId5" imgW="660240" imgH="393480" progId="Equation.DSMT4">
                  <p:embed/>
                </p:oleObj>
              </mc:Choice>
              <mc:Fallback>
                <p:oleObj name="Equation" r:id="rId5" imgW="660240" imgH="393480" progId="Equation.DSMT4">
                  <p:embed/>
                  <p:pic>
                    <p:nvPicPr>
                      <p:cNvPr id="41" name="Object 40">
                        <a:extLst>
                          <a:ext uri="{FF2B5EF4-FFF2-40B4-BE49-F238E27FC236}">
                            <a16:creationId xmlns:a16="http://schemas.microsoft.com/office/drawing/2014/main" id="{4F0BED57-CAA8-4BD9-B5D2-2EE167B3F7CD}"/>
                          </a:ext>
                        </a:extLst>
                      </p:cNvPr>
                      <p:cNvPicPr/>
                      <p:nvPr/>
                    </p:nvPicPr>
                    <p:blipFill>
                      <a:blip r:embed="rId6"/>
                      <a:stretch>
                        <a:fillRect/>
                      </a:stretch>
                    </p:blipFill>
                    <p:spPr>
                      <a:xfrm>
                        <a:off x="7712322" y="2433765"/>
                        <a:ext cx="1171575" cy="696912"/>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ACA5342E-B894-495D-9A0E-5A0B581A6181}"/>
              </a:ext>
            </a:extLst>
          </p:cNvPr>
          <p:cNvGraphicFramePr>
            <a:graphicFrameLocks noChangeAspect="1"/>
          </p:cNvGraphicFramePr>
          <p:nvPr>
            <p:extLst>
              <p:ext uri="{D42A27DB-BD31-4B8C-83A1-F6EECF244321}">
                <p14:modId xmlns:p14="http://schemas.microsoft.com/office/powerpoint/2010/main" val="3773115261"/>
              </p:ext>
            </p:extLst>
          </p:nvPr>
        </p:nvGraphicFramePr>
        <p:xfrm>
          <a:off x="3440225" y="3297669"/>
          <a:ext cx="1331913" cy="696912"/>
        </p:xfrm>
        <a:graphic>
          <a:graphicData uri="http://schemas.openxmlformats.org/presentationml/2006/ole">
            <mc:AlternateContent xmlns:mc="http://schemas.openxmlformats.org/markup-compatibility/2006">
              <mc:Choice xmlns:v="urn:schemas-microsoft-com:vml" Requires="v">
                <p:oleObj name="Equation" r:id="rId7" imgW="749160" imgH="393480" progId="Equation.DSMT4">
                  <p:embed/>
                </p:oleObj>
              </mc:Choice>
              <mc:Fallback>
                <p:oleObj name="Equation" r:id="rId7" imgW="749160" imgH="393480" progId="Equation.DSMT4">
                  <p:embed/>
                  <p:pic>
                    <p:nvPicPr>
                      <p:cNvPr id="38" name="Object 37">
                        <a:extLst>
                          <a:ext uri="{FF2B5EF4-FFF2-40B4-BE49-F238E27FC236}">
                            <a16:creationId xmlns:a16="http://schemas.microsoft.com/office/drawing/2014/main" id="{ACA5342E-B894-495D-9A0E-5A0B581A6181}"/>
                          </a:ext>
                        </a:extLst>
                      </p:cNvPr>
                      <p:cNvPicPr/>
                      <p:nvPr/>
                    </p:nvPicPr>
                    <p:blipFill>
                      <a:blip r:embed="rId8"/>
                      <a:stretch>
                        <a:fillRect/>
                      </a:stretch>
                    </p:blipFill>
                    <p:spPr>
                      <a:xfrm>
                        <a:off x="3440225" y="3297669"/>
                        <a:ext cx="1331913" cy="69691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3BF657D-D1D3-F440-EE3C-916C404B562B}"/>
              </a:ext>
            </a:extLst>
          </p:cNvPr>
          <p:cNvSpPr txBox="1"/>
          <p:nvPr/>
        </p:nvSpPr>
        <p:spPr>
          <a:xfrm>
            <a:off x="1982617" y="4847977"/>
            <a:ext cx="177163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Symbol" panose="05050102010706020507" pitchFamily="18" charset="2"/>
                <a:cs typeface="Times New Roman" panose="02020603050405020304" pitchFamily="18" charset="0"/>
              </a:rPr>
              <a:t>d </a:t>
            </a:r>
            <a:r>
              <a:rPr lang="en-US" sz="2000" baseline="30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Symbol" panose="05050102010706020507" pitchFamily="18" charset="2"/>
                <a:cs typeface="Times New Roman" panose="02020603050405020304" pitchFamily="18" charset="0"/>
              </a:rPr>
              <a:t>d</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spTree>
    <p:custDataLst>
      <p:tags r:id="rId1"/>
    </p:custDataLst>
    <p:extLst>
      <p:ext uri="{BB962C8B-B14F-4D97-AF65-F5344CB8AC3E}">
        <p14:creationId xmlns:p14="http://schemas.microsoft.com/office/powerpoint/2010/main" val="188815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2939C0-297C-46D5-A2D7-BFF12BCBFADC}"/>
              </a:ext>
            </a:extLst>
          </p:cNvPr>
          <p:cNvSpPr/>
          <p:nvPr/>
        </p:nvSpPr>
        <p:spPr>
          <a:xfrm rot="20297907" flipH="1">
            <a:off x="3287136" y="4854721"/>
            <a:ext cx="4340448" cy="760946"/>
          </a:xfrm>
          <a:custGeom>
            <a:avLst/>
            <a:gdLst>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18407 w 5201174"/>
              <a:gd name="connsiteY1" fmla="*/ 310392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4" fmla="*/ 5201174 w 5201174"/>
              <a:gd name="connsiteY4" fmla="*/ 209005 h 1249239"/>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0" fmla="*/ 0 w 3322040"/>
              <a:gd name="connsiteY0" fmla="*/ 1157680 h 1157680"/>
              <a:gd name="connsiteX1" fmla="*/ 1518407 w 3322040"/>
              <a:gd name="connsiteY1" fmla="*/ 318781 h 1157680"/>
              <a:gd name="connsiteX2" fmla="*/ 3322040 w 3322040"/>
              <a:gd name="connsiteY2" fmla="*/ 0 h 1157680"/>
              <a:gd name="connsiteX0" fmla="*/ 0 w 3473042"/>
              <a:gd name="connsiteY0" fmla="*/ 1107346 h 1107346"/>
              <a:gd name="connsiteX1" fmla="*/ 1518407 w 3473042"/>
              <a:gd name="connsiteY1" fmla="*/ 268447 h 1107346"/>
              <a:gd name="connsiteX2" fmla="*/ 3473042 w 3473042"/>
              <a:gd name="connsiteY2" fmla="*/ 0 h 1107346"/>
              <a:gd name="connsiteX0" fmla="*/ 0 w 3473042"/>
              <a:gd name="connsiteY0" fmla="*/ 1108041 h 1108041"/>
              <a:gd name="connsiteX1" fmla="*/ 1518407 w 3473042"/>
              <a:gd name="connsiteY1" fmla="*/ 269142 h 1108041"/>
              <a:gd name="connsiteX2" fmla="*/ 3473042 w 3473042"/>
              <a:gd name="connsiteY2" fmla="*/ 695 h 1108041"/>
              <a:gd name="connsiteX0" fmla="*/ 0 w 3473042"/>
              <a:gd name="connsiteY0" fmla="*/ 1107363 h 1107363"/>
              <a:gd name="connsiteX1" fmla="*/ 1518407 w 3473042"/>
              <a:gd name="connsiteY1" fmla="*/ 268464 h 1107363"/>
              <a:gd name="connsiteX2" fmla="*/ 3473042 w 3473042"/>
              <a:gd name="connsiteY2" fmla="*/ 17 h 1107363"/>
              <a:gd name="connsiteX0" fmla="*/ 0 w 3473042"/>
              <a:gd name="connsiteY0" fmla="*/ 1107364 h 1107364"/>
              <a:gd name="connsiteX1" fmla="*/ 1518407 w 3473042"/>
              <a:gd name="connsiteY1" fmla="*/ 268465 h 1107364"/>
              <a:gd name="connsiteX2" fmla="*/ 3473042 w 3473042"/>
              <a:gd name="connsiteY2" fmla="*/ 18 h 1107364"/>
              <a:gd name="connsiteX0" fmla="*/ 0 w 3481431"/>
              <a:gd name="connsiteY0" fmla="*/ 1174477 h 1174477"/>
              <a:gd name="connsiteX1" fmla="*/ 1526796 w 3481431"/>
              <a:gd name="connsiteY1" fmla="*/ 268466 h 1174477"/>
              <a:gd name="connsiteX2" fmla="*/ 3481431 w 3481431"/>
              <a:gd name="connsiteY2" fmla="*/ 19 h 1174477"/>
              <a:gd name="connsiteX0" fmla="*/ 0 w 3481431"/>
              <a:gd name="connsiteY0" fmla="*/ 1174469 h 1174469"/>
              <a:gd name="connsiteX1" fmla="*/ 2265027 w 3481431"/>
              <a:gd name="connsiteY1" fmla="*/ 335570 h 1174469"/>
              <a:gd name="connsiteX2" fmla="*/ 3481431 w 3481431"/>
              <a:gd name="connsiteY2" fmla="*/ 11 h 1174469"/>
              <a:gd name="connsiteX0" fmla="*/ 0 w 4269997"/>
              <a:gd name="connsiteY0" fmla="*/ 898610 h 898610"/>
              <a:gd name="connsiteX1" fmla="*/ 2265027 w 4269997"/>
              <a:gd name="connsiteY1" fmla="*/ 59711 h 898610"/>
              <a:gd name="connsiteX2" fmla="*/ 4269997 w 4269997"/>
              <a:gd name="connsiteY2" fmla="*/ 68101 h 898610"/>
              <a:gd name="connsiteX0" fmla="*/ 0 w 4269997"/>
              <a:gd name="connsiteY0" fmla="*/ 931655 h 931655"/>
              <a:gd name="connsiteX1" fmla="*/ 2265027 w 4269997"/>
              <a:gd name="connsiteY1" fmla="*/ 92756 h 931655"/>
              <a:gd name="connsiteX2" fmla="*/ 4269997 w 4269997"/>
              <a:gd name="connsiteY2" fmla="*/ 101146 h 931655"/>
              <a:gd name="connsiteX0" fmla="*/ 0 w 4269997"/>
              <a:gd name="connsiteY0" fmla="*/ 931655 h 931655"/>
              <a:gd name="connsiteX1" fmla="*/ 2130803 w 4269997"/>
              <a:gd name="connsiteY1" fmla="*/ 92756 h 931655"/>
              <a:gd name="connsiteX2" fmla="*/ 4269997 w 4269997"/>
              <a:gd name="connsiteY2" fmla="*/ 101146 h 931655"/>
              <a:gd name="connsiteX0" fmla="*/ 0 w 4269997"/>
              <a:gd name="connsiteY0" fmla="*/ 915462 h 915462"/>
              <a:gd name="connsiteX1" fmla="*/ 2130803 w 4269997"/>
              <a:gd name="connsiteY1" fmla="*/ 76563 h 915462"/>
              <a:gd name="connsiteX2" fmla="*/ 4269997 w 4269997"/>
              <a:gd name="connsiteY2" fmla="*/ 84953 h 915462"/>
            </a:gdLst>
            <a:ahLst/>
            <a:cxnLst>
              <a:cxn ang="0">
                <a:pos x="connsiteX0" y="connsiteY0"/>
              </a:cxn>
              <a:cxn ang="0">
                <a:pos x="connsiteX1" y="connsiteY1"/>
              </a:cxn>
              <a:cxn ang="0">
                <a:pos x="connsiteX2" y="connsiteY2"/>
              </a:cxn>
            </a:cxnLst>
            <a:rect l="l" t="t" r="r" b="b"/>
            <a:pathLst>
              <a:path w="4269997" h="915462">
                <a:moveTo>
                  <a:pt x="0" y="915462"/>
                </a:moveTo>
                <a:cubicBezTo>
                  <a:pt x="473280" y="562425"/>
                  <a:pt x="1427526" y="173036"/>
                  <a:pt x="2130803" y="76563"/>
                </a:cubicBezTo>
                <a:cubicBezTo>
                  <a:pt x="2834080" y="-19910"/>
                  <a:pt x="3533164" y="-33891"/>
                  <a:pt x="4269997" y="8495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Approximating the second derivative</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Similarly, we can estimate the acceleration (concavity)</a:t>
            </a:r>
            <a:br>
              <a:rPr lang="en-US" dirty="0"/>
            </a:br>
            <a:r>
              <a:rPr lang="en-US" dirty="0"/>
              <a:t>with the formula</a:t>
            </a:r>
          </a:p>
          <a:p>
            <a:endParaRPr lang="en-US" dirty="0"/>
          </a:p>
          <a:p>
            <a:endParaRPr lang="en-US" dirty="0"/>
          </a:p>
          <a:p>
            <a:pPr lvl="1"/>
            <a:r>
              <a:rPr lang="en-US" dirty="0"/>
              <a:t>This formula accounts for scaling, as well</a:t>
            </a:r>
          </a:p>
          <a:p>
            <a:pPr lvl="1"/>
            <a:endParaRPr lang="fr-FR" sz="1800" dirty="0">
              <a:solidFill>
                <a:prstClr val="white"/>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6</a:t>
            </a:fld>
            <a:endParaRPr lang="en-CA" dirty="0"/>
          </a:p>
        </p:txBody>
      </p:sp>
      <p:cxnSp>
        <p:nvCxnSpPr>
          <p:cNvPr id="14" name="Straight Connector 13">
            <a:extLst>
              <a:ext uri="{FF2B5EF4-FFF2-40B4-BE49-F238E27FC236}">
                <a16:creationId xmlns:a16="http://schemas.microsoft.com/office/drawing/2014/main" id="{CBC50780-8850-4DCB-BDFD-C0216AB5F785}"/>
              </a:ext>
            </a:extLst>
          </p:cNvPr>
          <p:cNvCxnSpPr>
            <a:cxnSpLocks/>
          </p:cNvCxnSpPr>
          <p:nvPr/>
        </p:nvCxnSpPr>
        <p:spPr>
          <a:xfrm>
            <a:off x="729760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0F0E6D-612C-4349-B4E2-C9F5A436AB40}"/>
              </a:ext>
            </a:extLst>
          </p:cNvPr>
          <p:cNvSpPr txBox="1"/>
          <p:nvPr/>
        </p:nvSpPr>
        <p:spPr>
          <a:xfrm>
            <a:off x="714115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7D11EFE1-B769-4502-9ACD-D8D6D20C9E30}"/>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0588A7-C834-4046-8BDC-AB4FC64B8B8F}"/>
              </a:ext>
            </a:extLst>
          </p:cNvPr>
          <p:cNvCxnSpPr>
            <a:cxnSpLocks/>
          </p:cNvCxnSpPr>
          <p:nvPr/>
        </p:nvCxnSpPr>
        <p:spPr>
          <a:xfrm>
            <a:off x="633831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63470C-1CC2-46B5-977C-3CD51F967271}"/>
              </a:ext>
            </a:extLst>
          </p:cNvPr>
          <p:cNvSpPr txBox="1"/>
          <p:nvPr/>
        </p:nvSpPr>
        <p:spPr>
          <a:xfrm>
            <a:off x="606323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B8D7D2F-9F6D-4A5E-BAEC-0FC17D4858C6}"/>
              </a:ext>
            </a:extLst>
          </p:cNvPr>
          <p:cNvCxnSpPr>
            <a:cxnSpLocks/>
          </p:cNvCxnSpPr>
          <p:nvPr/>
        </p:nvCxnSpPr>
        <p:spPr>
          <a:xfrm>
            <a:off x="634265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10E84C-B26B-47AF-B818-BF8B1F4DDFFF}"/>
              </a:ext>
            </a:extLst>
          </p:cNvPr>
          <p:cNvCxnSpPr>
            <a:cxnSpLocks/>
          </p:cNvCxnSpPr>
          <p:nvPr/>
        </p:nvCxnSpPr>
        <p:spPr>
          <a:xfrm>
            <a:off x="541287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EAD00B-9B1B-4564-9FA8-CC19DAC7A1DC}"/>
              </a:ext>
            </a:extLst>
          </p:cNvPr>
          <p:cNvSpPr txBox="1"/>
          <p:nvPr/>
        </p:nvSpPr>
        <p:spPr>
          <a:xfrm>
            <a:off x="514736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56BF45D5-04D0-420B-B01D-0F4988823C79}"/>
              </a:ext>
            </a:extLst>
          </p:cNvPr>
          <p:cNvCxnSpPr>
            <a:cxnSpLocks/>
          </p:cNvCxnSpPr>
          <p:nvPr/>
        </p:nvCxnSpPr>
        <p:spPr>
          <a:xfrm>
            <a:off x="446631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2F7E245-F75A-4AF0-9D58-BD1A5F23953D}"/>
              </a:ext>
            </a:extLst>
          </p:cNvPr>
          <p:cNvSpPr txBox="1"/>
          <p:nvPr/>
        </p:nvSpPr>
        <p:spPr>
          <a:xfrm>
            <a:off x="419241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46DE4A6F-BC51-4FFB-97AD-DCD93415A761}"/>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02683B-D9D0-44C6-9BC0-F340BFAE1C7C}"/>
              </a:ext>
            </a:extLst>
          </p:cNvPr>
          <p:cNvSpPr txBox="1"/>
          <p:nvPr/>
        </p:nvSpPr>
        <p:spPr>
          <a:xfrm>
            <a:off x="322069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FCF850EE-ED79-4254-A3F5-D0B45FE36946}"/>
              </a:ext>
            </a:extLst>
          </p:cNvPr>
          <p:cNvSpPr/>
          <p:nvPr/>
        </p:nvSpPr>
        <p:spPr>
          <a:xfrm>
            <a:off x="442059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F2A3FD-A636-4372-B42C-A559E18222C5}"/>
              </a:ext>
            </a:extLst>
          </p:cNvPr>
          <p:cNvSpPr/>
          <p:nvPr/>
        </p:nvSpPr>
        <p:spPr>
          <a:xfrm>
            <a:off x="629772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0A37E7E-403B-4970-8911-E75EF1F03F13}"/>
              </a:ext>
            </a:extLst>
          </p:cNvPr>
          <p:cNvSpPr/>
          <p:nvPr/>
        </p:nvSpPr>
        <p:spPr>
          <a:xfrm>
            <a:off x="724811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DEE85A0-39D9-48DB-817E-B63907152C5B}"/>
              </a:ext>
            </a:extLst>
          </p:cNvPr>
          <p:cNvSpPr/>
          <p:nvPr/>
        </p:nvSpPr>
        <p:spPr>
          <a:xfrm>
            <a:off x="536338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CFA33B-FAE7-425C-8279-1DC3765DEE21}"/>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8112067-E01C-4893-8DFE-C3A51EA86865}"/>
              </a:ext>
            </a:extLst>
          </p:cNvPr>
          <p:cNvSpPr txBox="1"/>
          <p:nvPr/>
        </p:nvSpPr>
        <p:spPr>
          <a:xfrm>
            <a:off x="313425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2" name="TextBox 31">
            <a:extLst>
              <a:ext uri="{FF2B5EF4-FFF2-40B4-BE49-F238E27FC236}">
                <a16:creationId xmlns:a16="http://schemas.microsoft.com/office/drawing/2014/main" id="{CA18FBB7-C261-490F-8AF0-3F3B4DA4CA95}"/>
              </a:ext>
            </a:extLst>
          </p:cNvPr>
          <p:cNvSpPr txBox="1"/>
          <p:nvPr/>
        </p:nvSpPr>
        <p:spPr>
          <a:xfrm>
            <a:off x="447351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3" name="TextBox 32">
            <a:extLst>
              <a:ext uri="{FF2B5EF4-FFF2-40B4-BE49-F238E27FC236}">
                <a16:creationId xmlns:a16="http://schemas.microsoft.com/office/drawing/2014/main" id="{453B768F-EA5A-4DAA-90DF-1117A81C36DF}"/>
              </a:ext>
            </a:extLst>
          </p:cNvPr>
          <p:cNvSpPr txBox="1"/>
          <p:nvPr/>
        </p:nvSpPr>
        <p:spPr>
          <a:xfrm>
            <a:off x="483184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4" name="TextBox 33">
            <a:extLst>
              <a:ext uri="{FF2B5EF4-FFF2-40B4-BE49-F238E27FC236}">
                <a16:creationId xmlns:a16="http://schemas.microsoft.com/office/drawing/2014/main" id="{9124270F-6CBE-4324-9778-F7D1E328ADBC}"/>
              </a:ext>
            </a:extLst>
          </p:cNvPr>
          <p:cNvSpPr txBox="1"/>
          <p:nvPr/>
        </p:nvSpPr>
        <p:spPr>
          <a:xfrm>
            <a:off x="636247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E6753ACA-55EC-4A88-AE76-33CB6F8E03A5}"/>
              </a:ext>
            </a:extLst>
          </p:cNvPr>
          <p:cNvSpPr txBox="1"/>
          <p:nvPr/>
        </p:nvSpPr>
        <p:spPr>
          <a:xfrm>
            <a:off x="737481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2ECA7DCF-3F87-4A85-BFB7-D4EDA1B97663}"/>
              </a:ext>
            </a:extLst>
          </p:cNvPr>
          <p:cNvSpPr txBox="1"/>
          <p:nvPr/>
        </p:nvSpPr>
        <p:spPr>
          <a:xfrm>
            <a:off x="1982617" y="4847977"/>
            <a:ext cx="177163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Symbol" panose="05050102010706020507" pitchFamily="18" charset="2"/>
                <a:cs typeface="Times New Roman" panose="02020603050405020304" pitchFamily="18" charset="0"/>
              </a:rPr>
              <a:t>d </a:t>
            </a:r>
            <a:r>
              <a:rPr lang="en-US" sz="2000" baseline="30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Symbol" panose="05050102010706020507" pitchFamily="18" charset="2"/>
                <a:cs typeface="Times New Roman" panose="02020603050405020304" pitchFamily="18" charset="0"/>
              </a:rPr>
              <a:t>d</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graphicFrame>
        <p:nvGraphicFramePr>
          <p:cNvPr id="43" name="Object 42">
            <a:extLst>
              <a:ext uri="{FF2B5EF4-FFF2-40B4-BE49-F238E27FC236}">
                <a16:creationId xmlns:a16="http://schemas.microsoft.com/office/drawing/2014/main" id="{ACA5342E-B894-495D-9A0E-5A0B581A6181}"/>
              </a:ext>
            </a:extLst>
          </p:cNvPr>
          <p:cNvGraphicFramePr>
            <a:graphicFrameLocks noChangeAspect="1"/>
          </p:cNvGraphicFramePr>
          <p:nvPr>
            <p:extLst>
              <p:ext uri="{D42A27DB-BD31-4B8C-83A1-F6EECF244321}">
                <p14:modId xmlns:p14="http://schemas.microsoft.com/office/powerpoint/2010/main" val="1040500332"/>
              </p:ext>
            </p:extLst>
          </p:nvPr>
        </p:nvGraphicFramePr>
        <p:xfrm>
          <a:off x="3651837" y="2366127"/>
          <a:ext cx="1601787" cy="696913"/>
        </p:xfrm>
        <a:graphic>
          <a:graphicData uri="http://schemas.openxmlformats.org/presentationml/2006/ole">
            <mc:AlternateContent xmlns:mc="http://schemas.openxmlformats.org/markup-compatibility/2006">
              <mc:Choice xmlns:v="urn:schemas-microsoft-com:vml" Requires="v">
                <p:oleObj name="Equation" r:id="rId3" imgW="901440" imgH="393480" progId="Equation.DSMT4">
                  <p:embed/>
                </p:oleObj>
              </mc:Choice>
              <mc:Fallback>
                <p:oleObj name="Equation" r:id="rId3" imgW="901440" imgH="393480" progId="Equation.DSMT4">
                  <p:embed/>
                  <p:pic>
                    <p:nvPicPr>
                      <p:cNvPr id="43" name="Object 42">
                        <a:extLst>
                          <a:ext uri="{FF2B5EF4-FFF2-40B4-BE49-F238E27FC236}">
                            <a16:creationId xmlns:a16="http://schemas.microsoft.com/office/drawing/2014/main" id="{ACA5342E-B894-495D-9A0E-5A0B581A6181}"/>
                          </a:ext>
                        </a:extLst>
                      </p:cNvPr>
                      <p:cNvPicPr/>
                      <p:nvPr/>
                    </p:nvPicPr>
                    <p:blipFill>
                      <a:blip r:embed="rId4"/>
                      <a:stretch>
                        <a:fillRect/>
                      </a:stretch>
                    </p:blipFill>
                    <p:spPr>
                      <a:xfrm>
                        <a:off x="3651837" y="2366127"/>
                        <a:ext cx="1601787" cy="69691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642997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23DC-8991-40F1-965B-47C6C590D813}"/>
              </a:ext>
            </a:extLst>
          </p:cNvPr>
          <p:cNvSpPr>
            <a:spLocks noGrp="1"/>
          </p:cNvSpPr>
          <p:nvPr>
            <p:ph type="title"/>
          </p:nvPr>
        </p:nvSpPr>
        <p:spPr/>
        <p:txBody>
          <a:bodyPr/>
          <a:lstStyle/>
          <a:p>
            <a:r>
              <a:rPr lang="en-US" dirty="0">
                <a:latin typeface="Times New Roman" panose="02020603050405020304" pitchFamily="18" charset="0"/>
              </a:rPr>
              <a:t>O(1)</a:t>
            </a:r>
            <a:r>
              <a:rPr lang="en-US" dirty="0"/>
              <a:t> </a:t>
            </a:r>
            <a:r>
              <a:rPr lang="en-US"/>
              <a:t>run time</a:t>
            </a:r>
            <a:endParaRPr lang="en-US" dirty="0"/>
          </a:p>
        </p:txBody>
      </p:sp>
      <p:sp>
        <p:nvSpPr>
          <p:cNvPr id="3" name="Content Placeholder 2">
            <a:extLst>
              <a:ext uri="{FF2B5EF4-FFF2-40B4-BE49-F238E27FC236}">
                <a16:creationId xmlns:a16="http://schemas.microsoft.com/office/drawing/2014/main" id="{4EF5D8E4-C42A-46F8-809B-CFEFA74948DA}"/>
              </a:ext>
            </a:extLst>
          </p:cNvPr>
          <p:cNvSpPr>
            <a:spLocks noGrp="1"/>
          </p:cNvSpPr>
          <p:nvPr>
            <p:ph idx="1"/>
          </p:nvPr>
        </p:nvSpPr>
        <p:spPr>
          <a:xfrm>
            <a:off x="457200" y="1600200"/>
            <a:ext cx="8552576" cy="4525963"/>
          </a:xfrm>
        </p:spPr>
        <p:txBody>
          <a:bodyPr/>
          <a:lstStyle/>
          <a:p>
            <a:r>
              <a:rPr lang="en-US" dirty="0"/>
              <a:t>Everything in this class runs in O(1) time with O(</a:t>
            </a:r>
            <a:r>
              <a:rPr lang="en-US" i="1" dirty="0"/>
              <a:t>n</a:t>
            </a:r>
            <a:r>
              <a:rPr lang="en-US" dirty="0"/>
              <a:t>) memory:</a:t>
            </a:r>
          </a:p>
        </p:txBody>
      </p:sp>
      <p:sp>
        <p:nvSpPr>
          <p:cNvPr id="4" name="Footer Placeholder 3">
            <a:extLst>
              <a:ext uri="{FF2B5EF4-FFF2-40B4-BE49-F238E27FC236}">
                <a16:creationId xmlns:a16="http://schemas.microsoft.com/office/drawing/2014/main" id="{8CCAF046-9864-43F7-AD31-E76BEE6F23FE}"/>
              </a:ext>
            </a:extLst>
          </p:cNvPr>
          <p:cNvSpPr>
            <a:spLocks noGrp="1"/>
          </p:cNvSpPr>
          <p:nvPr>
            <p:ph type="ftr" sz="quarter" idx="11"/>
          </p:nvPr>
        </p:nvSpPr>
        <p:spPr/>
        <p:txBody>
          <a:bodyPr/>
          <a:lstStyle/>
          <a:p>
            <a:r>
              <a:rPr lang="en-US"/>
              <a:t>Approximating a point using least-squares best-fitting polynomials</a:t>
            </a:r>
            <a:endParaRPr lang="en-CA" dirty="0"/>
          </a:p>
        </p:txBody>
      </p:sp>
      <p:sp>
        <p:nvSpPr>
          <p:cNvPr id="5" name="Slide Number Placeholder 4">
            <a:extLst>
              <a:ext uri="{FF2B5EF4-FFF2-40B4-BE49-F238E27FC236}">
                <a16:creationId xmlns:a16="http://schemas.microsoft.com/office/drawing/2014/main" id="{D8C06E4D-2CF2-4825-8A6D-A85B83B35C01}"/>
              </a:ext>
            </a:extLst>
          </p:cNvPr>
          <p:cNvSpPr>
            <a:spLocks noGrp="1"/>
          </p:cNvSpPr>
          <p:nvPr>
            <p:ph type="sldNum" sz="quarter" idx="12"/>
          </p:nvPr>
        </p:nvSpPr>
        <p:spPr/>
        <p:txBody>
          <a:bodyPr/>
          <a:lstStyle/>
          <a:p>
            <a:fld id="{42EF6DC8-DA9C-4533-8A40-BB00A2545AF8}" type="slidenum">
              <a:rPr lang="en-CA" smtClean="0"/>
              <a:pPr/>
              <a:t>7</a:t>
            </a:fld>
            <a:endParaRPr lang="en-CA"/>
          </a:p>
        </p:txBody>
      </p:sp>
      <p:sp>
        <p:nvSpPr>
          <p:cNvPr id="10" name="Rectangle 9">
            <a:extLst>
              <a:ext uri="{FF2B5EF4-FFF2-40B4-BE49-F238E27FC236}">
                <a16:creationId xmlns:a16="http://schemas.microsoft.com/office/drawing/2014/main" id="{567D7B32-644A-E40D-308C-67FD43F25B1B}"/>
              </a:ext>
            </a:extLst>
          </p:cNvPr>
          <p:cNvSpPr/>
          <p:nvPr/>
        </p:nvSpPr>
        <p:spPr>
          <a:xfrm>
            <a:off x="6422274" y="1076106"/>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exemplifies an idea,</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it is not required for this course.</a:t>
            </a:r>
          </a:p>
        </p:txBody>
      </p:sp>
      <p:pic>
        <p:nvPicPr>
          <p:cNvPr id="14" name="Picture 13">
            <a:extLst>
              <a:ext uri="{FF2B5EF4-FFF2-40B4-BE49-F238E27FC236}">
                <a16:creationId xmlns:a16="http://schemas.microsoft.com/office/drawing/2014/main" id="{BD49318C-8077-2346-350E-F8F3094A1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033" y="1138071"/>
            <a:ext cx="396241" cy="399289"/>
          </a:xfrm>
          <a:prstGeom prst="rect">
            <a:avLst/>
          </a:prstGeom>
        </p:spPr>
      </p:pic>
      <p:sp>
        <p:nvSpPr>
          <p:cNvPr id="17" name="Rectangle 16"/>
          <p:cNvSpPr/>
          <p:nvPr/>
        </p:nvSpPr>
        <p:spPr>
          <a:xfrm>
            <a:off x="231040" y="1979578"/>
            <a:ext cx="4289368" cy="2603790"/>
          </a:xfrm>
          <a:prstGeom prst="rect">
            <a:avLst/>
          </a:prstGeom>
        </p:spPr>
        <p:txBody>
          <a:bodyPr wrap="square">
            <a:spAutoFit/>
          </a:bodyPr>
          <a:lstStyle/>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class Estimate {</a:t>
            </a:r>
            <a:b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b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public:</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Estimate( double y0, </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double </a:t>
            </a:r>
            <a:r>
              <a:rPr lang="en-US" sz="1200" dirty="0" err="1">
                <a:solidFill>
                  <a:srgbClr val="00B0F0"/>
                </a:solidFill>
                <a:latin typeface="Consolas" panose="020B0609020204030204" pitchFamily="49" charset="0"/>
                <a:ea typeface="Cambria" panose="02040503050406030204" pitchFamily="18" charset="0"/>
                <a:cs typeface="Times New Roman" panose="02020603050405020304" pitchFamily="18" charset="0"/>
              </a:rPr>
              <a:t>delta_t</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 </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double operator()( double delta ) const;</a:t>
            </a:r>
            <a:b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b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void next( double y );</a:t>
            </a:r>
          </a:p>
          <a:p>
            <a:pPr lvl="0">
              <a:spcBef>
                <a:spcPct val="20000"/>
              </a:spcBef>
            </a:pPr>
            <a:r>
              <a:rPr lang="en-US" sz="1200" dirty="0">
                <a:solidFill>
                  <a:srgbClr val="FF0000"/>
                </a:solidFill>
                <a:latin typeface="Consolas" panose="020B0609020204030204" pitchFamily="49" charset="0"/>
                <a:ea typeface="Cambria" panose="02040503050406030204" pitchFamily="18" charset="0"/>
                <a:cs typeface="Times New Roman" panose="02020603050405020304" pitchFamily="18" charset="0"/>
              </a:rPr>
              <a:t>        </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double diff() const;</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private:</a:t>
            </a:r>
            <a:b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b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std::</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size_t</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curr</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double      </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ys</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_[4];</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double      a1_, a0_, s_;</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double      </a:t>
            </a:r>
            <a:r>
              <a:rPr lang="en-US" sz="1200" dirty="0" err="1">
                <a:solidFill>
                  <a:srgbClr val="00B0F0"/>
                </a:solidFill>
                <a:latin typeface="Consolas" panose="020B0609020204030204" pitchFamily="49" charset="0"/>
                <a:ea typeface="Cambria" panose="02040503050406030204" pitchFamily="18" charset="0"/>
                <a:cs typeface="Times New Roman" panose="02020603050405020304" pitchFamily="18" charset="0"/>
              </a:rPr>
              <a:t>delta_t</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_;</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a:t>
            </a:r>
            <a:endParaRPr lang="en-US" sz="700" dirty="0">
              <a:solidFill>
                <a:prstClr val="white"/>
              </a:solidFill>
              <a:latin typeface="Consolas" panose="020B0609020204030204" pitchFamily="49" charset="0"/>
              <a:ea typeface="Cambria" panose="02040503050406030204" pitchFamily="18" charset="0"/>
              <a:cs typeface="Times New Roman" panose="02020603050405020304" pitchFamily="18" charset="0"/>
            </a:endParaRPr>
          </a:p>
        </p:txBody>
      </p:sp>
      <p:sp>
        <p:nvSpPr>
          <p:cNvPr id="18" name="Rectangle 17"/>
          <p:cNvSpPr/>
          <p:nvPr/>
        </p:nvSpPr>
        <p:spPr>
          <a:xfrm>
            <a:off x="4413925" y="3559763"/>
            <a:ext cx="4376570" cy="683264"/>
          </a:xfrm>
          <a:prstGeom prst="rect">
            <a:avLst/>
          </a:prstGeom>
        </p:spPr>
        <p:txBody>
          <a:bodyPr wrap="square">
            <a:spAutoFit/>
          </a:bodyPr>
          <a:lstStyle/>
          <a:p>
            <a:pPr lvl="0">
              <a:spcBef>
                <a:spcPct val="20000"/>
              </a:spcBef>
            </a:pP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double Estimate::diff() const {</a:t>
            </a:r>
          </a:p>
          <a:p>
            <a:pPr lvl="0">
              <a:spcBef>
                <a:spcPct val="20000"/>
              </a:spcBef>
            </a:pP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    return a1_/</a:t>
            </a:r>
            <a:r>
              <a:rPr lang="en-US" sz="1200" dirty="0" err="1">
                <a:solidFill>
                  <a:srgbClr val="00B0F0"/>
                </a:solidFill>
                <a:latin typeface="Consolas" panose="020B0609020204030204" pitchFamily="49" charset="0"/>
                <a:ea typeface="Cambria" panose="02040503050406030204" pitchFamily="18" charset="0"/>
                <a:cs typeface="Times New Roman" panose="02020603050405020304" pitchFamily="18" charset="0"/>
              </a:rPr>
              <a:t>delta_t</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_;</a:t>
            </a:r>
            <a:b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b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a:t>
            </a:r>
          </a:p>
        </p:txBody>
      </p:sp>
      <p:sp>
        <p:nvSpPr>
          <p:cNvPr id="19" name="Rectangle 18"/>
          <p:cNvSpPr/>
          <p:nvPr/>
        </p:nvSpPr>
        <p:spPr>
          <a:xfrm>
            <a:off x="231040" y="4726826"/>
            <a:ext cx="4727459" cy="2012859"/>
          </a:xfrm>
          <a:prstGeom prst="rect">
            <a:avLst/>
          </a:prstGeom>
        </p:spPr>
        <p:txBody>
          <a:bodyPr wrap="square">
            <a:spAutoFit/>
          </a:bodyPr>
          <a:lstStyle/>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Estimate::Estimate( double y0,</a:t>
            </a:r>
            <a:r>
              <a:rPr lang="en-US" sz="1200" dirty="0">
                <a:solidFill>
                  <a:srgbClr val="FF0000"/>
                </a:solidFill>
                <a:latin typeface="Consolas" panose="020B0609020204030204" pitchFamily="49" charset="0"/>
                <a:ea typeface="Cambria" panose="02040503050406030204" pitchFamily="18" charset="0"/>
                <a:cs typeface="Times New Roman" panose="02020603050405020304" pitchFamily="18" charset="0"/>
              </a:rPr>
              <a:t> </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double </a:t>
            </a:r>
            <a:r>
              <a:rPr lang="en-US" sz="1200" dirty="0" err="1">
                <a:solidFill>
                  <a:srgbClr val="00B0F0"/>
                </a:solidFill>
                <a:latin typeface="Consolas" panose="020B0609020204030204" pitchFamily="49" charset="0"/>
                <a:ea typeface="Cambria" panose="02040503050406030204" pitchFamily="18" charset="0"/>
                <a:cs typeface="Times New Roman" panose="02020603050405020304" pitchFamily="18" charset="0"/>
              </a:rPr>
              <a:t>delta_t</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a:t>
            </a:r>
          </a:p>
          <a:p>
            <a:pPr lvl="0">
              <a:spcBef>
                <a:spcPct val="20000"/>
              </a:spcBef>
            </a:pP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curr</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 0 },</a:t>
            </a:r>
          </a:p>
          <a:p>
            <a:pPr lvl="0">
              <a:spcBef>
                <a:spcPct val="20000"/>
              </a:spcBef>
            </a:pP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ys</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 y0, y0, y0, y0 },</a:t>
            </a:r>
          </a:p>
          <a:p>
            <a:pPr>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a1_{ 0.0 },</a:t>
            </a:r>
          </a:p>
          <a:p>
            <a:pPr>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a0_{ y0 },</a:t>
            </a:r>
          </a:p>
          <a:p>
            <a:pPr>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sum_ { 4*y0 },</a:t>
            </a:r>
          </a:p>
          <a:p>
            <a:pPr>
              <a:spcBef>
                <a:spcPct val="20000"/>
              </a:spcBef>
            </a:pPr>
            <a:r>
              <a:rPr lang="en-US" sz="1200" dirty="0" err="1">
                <a:solidFill>
                  <a:srgbClr val="00B0F0"/>
                </a:solidFill>
                <a:latin typeface="Consolas" panose="020B0609020204030204" pitchFamily="49" charset="0"/>
                <a:ea typeface="Cambria" panose="02040503050406030204" pitchFamily="18" charset="0"/>
                <a:cs typeface="Times New Roman" panose="02020603050405020304" pitchFamily="18" charset="0"/>
              </a:rPr>
              <a:t>delta_t</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_{ </a:t>
            </a:r>
            <a:r>
              <a:rPr lang="en-US" sz="1200" dirty="0" err="1">
                <a:solidFill>
                  <a:srgbClr val="00B0F0"/>
                </a:solidFill>
                <a:latin typeface="Consolas" panose="020B0609020204030204" pitchFamily="49" charset="0"/>
                <a:ea typeface="Cambria" panose="02040503050406030204" pitchFamily="18" charset="0"/>
                <a:cs typeface="Times New Roman" panose="02020603050405020304" pitchFamily="18" charset="0"/>
              </a:rPr>
              <a:t>delta_t</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 } </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 Empty</a:t>
            </a:r>
            <a:b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b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a:t>
            </a:r>
            <a:endParaRPr lang="en-US" sz="700" dirty="0">
              <a:solidFill>
                <a:prstClr val="white"/>
              </a:solidFill>
              <a:latin typeface="Consolas" panose="020B0609020204030204" pitchFamily="49"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404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latin typeface="Times New Roman" panose="02020603050405020304" pitchFamily="18" charset="0"/>
              </a:rPr>
              <a:t>Understand how to estimate the derivative and second derivative of least-squares polynomials</a:t>
            </a:r>
          </a:p>
          <a:p>
            <a:pPr lvl="1"/>
            <a:r>
              <a:rPr lang="en-US" dirty="0"/>
              <a:t>Are aware that because our formula involved scaling,</a:t>
            </a:r>
            <a:br>
              <a:rPr lang="en-US" dirty="0"/>
            </a:br>
            <a:r>
              <a:rPr lang="en-US" dirty="0"/>
              <a:t>	we must divide the derivative by the step size,</a:t>
            </a:r>
            <a:br>
              <a:rPr lang="en-US" dirty="0"/>
            </a:br>
            <a:r>
              <a:rPr lang="en-US" dirty="0"/>
              <a:t>	and the second derivative by the step size squared</a:t>
            </a:r>
            <a:endParaRPr lang="en-US" dirty="0">
              <a:latin typeface="Times New Roman" panose="02020603050405020304" pitchFamily="18" charset="0"/>
            </a:endParaRPr>
          </a:p>
          <a:p>
            <a:pPr lvl="1"/>
            <a:r>
              <a:rPr lang="en-US" dirty="0"/>
              <a:t>Understand that if we already have the coefficients,</a:t>
            </a:r>
            <a:br>
              <a:rPr lang="en-US" dirty="0"/>
            </a:br>
            <a:r>
              <a:rPr lang="en-US" dirty="0"/>
              <a:t>	we can find these estimates in </a:t>
            </a:r>
            <a:r>
              <a:rPr lang="en-US" dirty="0">
                <a:latin typeface="Times New Roman" panose="02020603050405020304" pitchFamily="18" charset="0"/>
              </a:rPr>
              <a:t>O(1)</a:t>
            </a:r>
            <a:r>
              <a:rPr lang="en-US" dirty="0"/>
              <a:t> time</a:t>
            </a:r>
            <a:endParaRPr lang="en-US" dirty="0">
              <a:latin typeface="Times New Roman" panose="02020603050405020304" pitchFamily="18" charset="0"/>
            </a:endParaRPr>
          </a:p>
          <a:p>
            <a:pPr marL="457200" lvl="1" indent="0">
              <a:buNone/>
            </a:pP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https://en.wikipedia.org/wiki/Least_squares</a:t>
            </a:r>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9</a:t>
            </a:fld>
            <a:endParaRPr lang="en-CA"/>
          </a:p>
        </p:txBody>
      </p:sp>
    </p:spTree>
    <p:extLst>
      <p:ext uri="{BB962C8B-B14F-4D97-AF65-F5344CB8AC3E}">
        <p14:creationId xmlns:p14="http://schemas.microsoft.com/office/powerpoint/2010/main" val="17404629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7.9|14.6|12.3"/>
</p:tagLst>
</file>

<file path=ppt/tags/tag2.xml><?xml version="1.0" encoding="utf-8"?>
<p:tagLst xmlns:a="http://schemas.openxmlformats.org/drawingml/2006/main" xmlns:r="http://schemas.openxmlformats.org/officeDocument/2006/relationships" xmlns:p="http://schemas.openxmlformats.org/presentationml/2006/main">
  <p:tag name="TIMING" val="|27.9|14.6|12.3"/>
</p:tagLst>
</file>

<file path=ppt/tags/tag3.xml><?xml version="1.0" encoding="utf-8"?>
<p:tagLst xmlns:a="http://schemas.openxmlformats.org/drawingml/2006/main" xmlns:r="http://schemas.openxmlformats.org/officeDocument/2006/relationships" xmlns:p="http://schemas.openxmlformats.org/presentationml/2006/main">
  <p:tag name="TIMING" val="|8.5|26|40.9"/>
</p:tagLst>
</file>

<file path=ppt/tags/tag4.xml><?xml version="1.0" encoding="utf-8"?>
<p:tagLst xmlns:a="http://schemas.openxmlformats.org/drawingml/2006/main" xmlns:r="http://schemas.openxmlformats.org/officeDocument/2006/relationships" xmlns:p="http://schemas.openxmlformats.org/presentationml/2006/main">
  <p:tag name="TIMING" val="|43.9|25|10.4"/>
</p:tagLst>
</file>

<file path=ppt/tags/tag5.xml><?xml version="1.0" encoding="utf-8"?>
<p:tagLst xmlns:a="http://schemas.openxmlformats.org/drawingml/2006/main" xmlns:r="http://schemas.openxmlformats.org/officeDocument/2006/relationships" xmlns:p="http://schemas.openxmlformats.org/presentationml/2006/main">
  <p:tag name="TIMING" val="|32.7|39|29.9|14.8|24.2|19"/>
</p:tagLst>
</file>

<file path=ppt/tags/tag6.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110245</TotalTime>
  <Words>917</Words>
  <Application>Microsoft Office PowerPoint</Application>
  <PresentationFormat>On-screen Show (4:3)</PresentationFormat>
  <Paragraphs>132</Paragraphs>
  <Slides>12</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3" baseType="lpstr">
      <vt:lpstr>Arial</vt:lpstr>
      <vt:lpstr>Bookman Old Style</vt:lpstr>
      <vt:lpstr>Calibri</vt:lpstr>
      <vt:lpstr>Cambria</vt:lpstr>
      <vt:lpstr>Consolas</vt:lpstr>
      <vt:lpstr>Constantia</vt:lpstr>
      <vt:lpstr>Georgia</vt:lpstr>
      <vt:lpstr>Symbol</vt:lpstr>
      <vt:lpstr>Times New Roman</vt:lpstr>
      <vt:lpstr>Office Theme</vt:lpstr>
      <vt:lpstr>Equation</vt:lpstr>
      <vt:lpstr>Approximating the derivative using least-squares best-fitting polynomials</vt:lpstr>
      <vt:lpstr>Introduction</vt:lpstr>
      <vt:lpstr>Approximating the derivative</vt:lpstr>
      <vt:lpstr>Approximating the derivative</vt:lpstr>
      <vt:lpstr>Approximating the derivative</vt:lpstr>
      <vt:lpstr>Approximating the second derivative</vt:lpstr>
      <vt:lpstr>O(1) run time</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1879</cp:revision>
  <dcterms:created xsi:type="dcterms:W3CDTF">2020-04-30T19:27:29Z</dcterms:created>
  <dcterms:modified xsi:type="dcterms:W3CDTF">2025-01-30T20:18:04Z</dcterms:modified>
</cp:coreProperties>
</file>